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83" r:id="rId5"/>
    <p:sldId id="291" r:id="rId6"/>
    <p:sldId id="292" r:id="rId7"/>
    <p:sldId id="305" r:id="rId8"/>
    <p:sldId id="306" r:id="rId9"/>
    <p:sldId id="307" r:id="rId10"/>
    <p:sldId id="308" r:id="rId11"/>
    <p:sldId id="309" r:id="rId12"/>
    <p:sldId id="293" r:id="rId13"/>
    <p:sldId id="294" r:id="rId14"/>
    <p:sldId id="295" r:id="rId15"/>
    <p:sldId id="296" r:id="rId16"/>
    <p:sldId id="297" r:id="rId17"/>
    <p:sldId id="298" r:id="rId18"/>
    <p:sldId id="300" r:id="rId19"/>
    <p:sldId id="304" r:id="rId20"/>
    <p:sldId id="301" r:id="rId21"/>
    <p:sldId id="303" r:id="rId22"/>
    <p:sldId id="302" r:id="rId23"/>
    <p:sldId id="288" r:id="rId24"/>
    <p:sldId id="287" r:id="rId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561">
          <p15:clr>
            <a:srgbClr val="A4A3A4"/>
          </p15:clr>
        </p15:guide>
        <p15:guide id="2" pos="2936">
          <p15:clr>
            <a:srgbClr val="A4A3A4"/>
          </p15:clr>
        </p15:guide>
        <p15:guide id="3" pos="50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4F25"/>
    <a:srgbClr val="F37021"/>
    <a:srgbClr val="FF714F"/>
    <a:srgbClr val="FFC000"/>
    <a:srgbClr val="9A4008"/>
    <a:srgbClr val="061922"/>
    <a:srgbClr val="B4BABD"/>
    <a:srgbClr val="D7DF23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408" autoAdjust="0"/>
    <p:restoredTop sz="99278" autoAdjust="0"/>
  </p:normalViewPr>
  <p:slideViewPr>
    <p:cSldViewPr snapToGrid="0">
      <p:cViewPr varScale="1">
        <p:scale>
          <a:sx n="59" d="100"/>
          <a:sy n="59" d="100"/>
        </p:scale>
        <p:origin x="1229" y="62"/>
      </p:cViewPr>
      <p:guideLst>
        <p:guide orient="horz" pos="1561"/>
        <p:guide pos="2936"/>
        <p:guide pos="50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10/27/2014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10/27/2014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9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09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38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9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1000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056443"/>
            <a:ext cx="8228012" cy="486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b="0" i="0" smtClean="0">
                <a:solidFill>
                  <a:schemeClr val="bg1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02315" y="6496488"/>
            <a:ext cx="325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of Physics and Technology </a:t>
            </a:r>
            <a:endParaRPr lang="ru-RU" sz="100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488793"/>
            <a:ext cx="32501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MIPT-MIPS Project</a:t>
            </a:r>
            <a:endParaRPr lang="ru-RU" sz="105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72" r:id="rId2"/>
    <p:sldLayoutId id="2147485973" r:id="rId3"/>
    <p:sldLayoutId id="2147485974" r:id="rId4"/>
    <p:sldLayoutId id="2147485963" r:id="rId5"/>
    <p:sldLayoutId id="2147485976" r:id="rId6"/>
    <p:sldLayoutId id="2147485977" r:id="rId7"/>
    <p:sldLayoutId id="2147485957" r:id="rId8"/>
    <p:sldLayoutId id="2147485959" r:id="rId9"/>
    <p:sldLayoutId id="2147485961" r:id="rId10"/>
    <p:sldLayoutId id="2147485962" r:id="rId11"/>
    <p:sldLayoutId id="2147485975" r:id="rId12"/>
    <p:sldLayoutId id="2147485964" r:id="rId13"/>
    <p:sldLayoutId id="2147485971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Neo Sans Intel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2" Type="http://schemas.microsoft.com/office/2007/relationships/media" Target="../media/media14.wma"/><Relationship Id="rId1" Type="http://schemas.openxmlformats.org/officeDocument/2006/relationships/tags" Target="../tags/tag1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1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ma"/><Relationship Id="rId2" Type="http://schemas.microsoft.com/office/2007/relationships/media" Target="../media/media16.wma"/><Relationship Id="rId1" Type="http://schemas.openxmlformats.org/officeDocument/2006/relationships/tags" Target="../tags/tag1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ma"/><Relationship Id="rId2" Type="http://schemas.microsoft.com/office/2007/relationships/media" Target="../media/media17.wma"/><Relationship Id="rId1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wma"/><Relationship Id="rId2" Type="http://schemas.microsoft.com/office/2007/relationships/media" Target="../media/media18.wma"/><Relationship Id="rId1" Type="http://schemas.openxmlformats.org/officeDocument/2006/relationships/tags" Target="../tags/tag1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wma"/><Relationship Id="rId2" Type="http://schemas.microsoft.com/office/2007/relationships/media" Target="../media/media19.wma"/><Relationship Id="rId1" Type="http://schemas.openxmlformats.org/officeDocument/2006/relationships/tags" Target="../tags/tag1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hyperlink" Target="http://en.wikipedia.org/wiki/ENIAC" TargetMode="External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4.wma"/><Relationship Id="rId7" Type="http://schemas.openxmlformats.org/officeDocument/2006/relationships/image" Target="../media/image13.png"/><Relationship Id="rId12" Type="http://schemas.openxmlformats.org/officeDocument/2006/relationships/image" Target="../media/image10.png"/><Relationship Id="rId2" Type="http://schemas.microsoft.com/office/2007/relationships/media" Target="../media/media4.wma"/><Relationship Id="rId1" Type="http://schemas.openxmlformats.org/officeDocument/2006/relationships/tags" Target="../tags/tag3.xml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audio" Target="../media/media6.wma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microsoft.com/office/2007/relationships/media" Target="../media/media6.wma"/><Relationship Id="rId16" Type="http://schemas.openxmlformats.org/officeDocument/2006/relationships/image" Target="../media/image10.png"/><Relationship Id="rId1" Type="http://schemas.openxmlformats.org/officeDocument/2006/relationships/tags" Target="../tags/tag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2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audio" Target="../media/media7.wma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microsoft.com/office/2007/relationships/media" Target="../media/media7.wma"/><Relationship Id="rId16" Type="http://schemas.openxmlformats.org/officeDocument/2006/relationships/image" Target="../media/image10.png"/><Relationship Id="rId1" Type="http://schemas.openxmlformats.org/officeDocument/2006/relationships/tags" Target="../tags/tag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 flipH="1">
            <a:off x="457263" y="2990098"/>
            <a:ext cx="5334794" cy="584775"/>
          </a:xfrm>
        </p:spPr>
        <p:txBody>
          <a:bodyPr/>
          <a:lstStyle/>
          <a:p>
            <a:r>
              <a:rPr lang="en-US" dirty="0"/>
              <a:t> Integrated Circuits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378030" y="4528360"/>
            <a:ext cx="4466738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Titov </a:t>
            </a:r>
            <a:r>
              <a:rPr lang="en-US" dirty="0" smtClean="0">
                <a:latin typeface="Neo Sans Intel"/>
              </a:rPr>
              <a:t>Alexander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25 October 2014</a:t>
            </a:r>
            <a:endParaRPr lang="en-US" dirty="0">
              <a:latin typeface="Neo Sans Inte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6112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MOSFET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" y="934523"/>
            <a:ext cx="8210868" cy="1084873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000" dirty="0"/>
              <a:t>The metal-oxide-semiconductor field-effect transistor (MOSFET) acts as a voltage-controlled switch with </a:t>
            </a:r>
            <a:r>
              <a:rPr lang="en-US" sz="2000" dirty="0" smtClean="0"/>
              <a:t>three terminals: </a:t>
            </a:r>
            <a:r>
              <a:rPr lang="en-US" sz="2000" b="1" dirty="0" smtClean="0"/>
              <a:t>source</a:t>
            </a:r>
            <a:r>
              <a:rPr lang="en-US" sz="2000" dirty="0" smtClean="0"/>
              <a:t>, </a:t>
            </a:r>
            <a:r>
              <a:rPr lang="en-US" sz="2000" b="1" dirty="0" smtClean="0"/>
              <a:t>drain</a:t>
            </a:r>
            <a:r>
              <a:rPr lang="en-US" sz="2000" dirty="0" smtClean="0"/>
              <a:t>, and </a:t>
            </a:r>
            <a:r>
              <a:rPr lang="en-US" sz="2000" b="1" dirty="0" smtClean="0"/>
              <a:t>gate</a:t>
            </a:r>
          </a:p>
          <a:p>
            <a:pPr marL="741363" lvl="2" indent="-327025"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dirty="0"/>
              <a:t>The gate controls whether current can pass from </a:t>
            </a:r>
            <a:r>
              <a:rPr lang="en-US" sz="1800" dirty="0" smtClean="0"/>
              <a:t>source </a:t>
            </a:r>
            <a:r>
              <a:rPr lang="en-US" sz="1800" dirty="0"/>
              <a:t>to </a:t>
            </a:r>
            <a:r>
              <a:rPr lang="en-US" sz="1800" dirty="0" smtClean="0"/>
              <a:t>drain </a:t>
            </a:r>
            <a:r>
              <a:rPr lang="en-US" sz="1800" dirty="0"/>
              <a:t>or </a:t>
            </a:r>
            <a:r>
              <a:rPr lang="en-US" sz="1800" dirty="0" smtClean="0"/>
              <a:t>not</a:t>
            </a:r>
          </a:p>
          <a:p>
            <a:pPr marL="342900" indent="-342900">
              <a:spcBef>
                <a:spcPts val="600"/>
              </a:spcBef>
              <a:buFont typeface="Courier New" pitchFamily="49" charset="0"/>
              <a:buChar char="o"/>
            </a:pPr>
            <a:r>
              <a:rPr lang="en-US" sz="2000" dirty="0"/>
              <a:t>There are two variations of the MOSFET: the </a:t>
            </a:r>
            <a:r>
              <a:rPr lang="en-US" sz="2000" i="1" dirty="0"/>
              <a:t>n</a:t>
            </a:r>
            <a:r>
              <a:rPr lang="en-US" sz="2000" dirty="0"/>
              <a:t>-channel </a:t>
            </a:r>
            <a:r>
              <a:rPr lang="en-US" sz="2000" dirty="0" smtClean="0">
                <a:solidFill>
                  <a:schemeClr val="tx2"/>
                </a:solidFill>
              </a:rPr>
              <a:t>(this slide) </a:t>
            </a:r>
            <a:r>
              <a:rPr lang="en-US" sz="2000" dirty="0" smtClean="0"/>
              <a:t>and </a:t>
            </a:r>
            <a:r>
              <a:rPr lang="en-US" sz="2000" dirty="0"/>
              <a:t>the </a:t>
            </a:r>
            <a:r>
              <a:rPr lang="en-US" sz="2000" i="1" dirty="0"/>
              <a:t>p</a:t>
            </a:r>
            <a:r>
              <a:rPr lang="en-US" sz="2000" dirty="0"/>
              <a:t>-channel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458411" y="2651760"/>
            <a:ext cx="5905542" cy="3520440"/>
            <a:chOff x="1458411" y="2651760"/>
            <a:chExt cx="5905542" cy="3520440"/>
          </a:xfrm>
        </p:grpSpPr>
        <p:grpSp>
          <p:nvGrpSpPr>
            <p:cNvPr id="13" name="Group 12"/>
            <p:cNvGrpSpPr/>
            <p:nvPr/>
          </p:nvGrpSpPr>
          <p:grpSpPr>
            <a:xfrm>
              <a:off x="1458411" y="3649980"/>
              <a:ext cx="5905542" cy="2024701"/>
              <a:chOff x="1458411" y="2887980"/>
              <a:chExt cx="5905542" cy="2024701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3871297" y="2887981"/>
                <a:ext cx="1099595" cy="751487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2268640" y="2887980"/>
                <a:ext cx="1099595" cy="751487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 bwMode="auto">
              <a:xfrm>
                <a:off x="1458411" y="3639468"/>
                <a:ext cx="5905542" cy="1273213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 bwMode="auto">
              <a:xfrm>
                <a:off x="2268640" y="3639467"/>
                <a:ext cx="1099595" cy="601885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1458411" y="3176479"/>
                <a:ext cx="1064870" cy="462988"/>
              </a:xfrm>
              <a:prstGeom prst="rect">
                <a:avLst/>
              </a:prstGeom>
              <a:pattFill prst="wdUpDiag">
                <a:fgClr>
                  <a:schemeClr val="tx2">
                    <a:lumMod val="75000"/>
                  </a:schemeClr>
                </a:fgClr>
                <a:bgClr>
                  <a:schemeClr val="bg1"/>
                </a:bgClr>
              </a:patt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5451679" y="2887981"/>
                <a:ext cx="1099595" cy="751487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6299083" y="3176479"/>
                <a:ext cx="1064870" cy="462988"/>
              </a:xfrm>
              <a:prstGeom prst="rect">
                <a:avLst/>
              </a:prstGeom>
              <a:pattFill prst="wdUpDiag">
                <a:fgClr>
                  <a:schemeClr val="tx2">
                    <a:lumMod val="75000"/>
                  </a:schemeClr>
                </a:fgClr>
                <a:bgClr>
                  <a:schemeClr val="bg1"/>
                </a:bgClr>
              </a:patt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3124201" y="3176479"/>
                <a:ext cx="2593788" cy="462988"/>
              </a:xfrm>
              <a:prstGeom prst="rect">
                <a:avLst/>
              </a:prstGeom>
              <a:pattFill prst="wdUpDiag">
                <a:fgClr>
                  <a:schemeClr val="tx2">
                    <a:lumMod val="75000"/>
                  </a:schemeClr>
                </a:fgClr>
                <a:bgClr>
                  <a:schemeClr val="bg1"/>
                </a:bgClr>
              </a:patt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5451679" y="3639467"/>
                <a:ext cx="1099595" cy="601885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15" name="Straight Connector 14"/>
            <p:cNvCxnSpPr>
              <a:stCxn id="10" idx="0"/>
            </p:cNvCxnSpPr>
            <p:nvPr/>
          </p:nvCxnSpPr>
          <p:spPr bwMode="auto">
            <a:xfrm flipH="1" flipV="1">
              <a:off x="2818437" y="3048000"/>
              <a:ext cx="1" cy="60198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7" name="Straight Connector 16"/>
            <p:cNvCxnSpPr>
              <a:stCxn id="12" idx="0"/>
            </p:cNvCxnSpPr>
            <p:nvPr/>
          </p:nvCxnSpPr>
          <p:spPr bwMode="auto">
            <a:xfrm flipV="1">
              <a:off x="4421095" y="3116580"/>
              <a:ext cx="0" cy="533401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9" name="Straight Connector 18"/>
            <p:cNvCxnSpPr>
              <a:stCxn id="11" idx="0"/>
            </p:cNvCxnSpPr>
            <p:nvPr/>
          </p:nvCxnSpPr>
          <p:spPr bwMode="auto">
            <a:xfrm flipH="1" flipV="1">
              <a:off x="6001476" y="3116580"/>
              <a:ext cx="1" cy="533401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1" name="Straight Connector 20"/>
            <p:cNvCxnSpPr>
              <a:stCxn id="4" idx="2"/>
            </p:cNvCxnSpPr>
            <p:nvPr/>
          </p:nvCxnSpPr>
          <p:spPr bwMode="auto">
            <a:xfrm>
              <a:off x="4411182" y="5674681"/>
              <a:ext cx="0" cy="497519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2393385" y="2651760"/>
              <a:ext cx="924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Neo Sans Intel" pitchFamily="34" charset="0"/>
                </a:rPr>
                <a:t>Source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02722" y="2651760"/>
              <a:ext cx="6892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Neo Sans Intel" pitchFamily="34" charset="0"/>
                </a:rPr>
                <a:t>Gate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62177" y="2651760"/>
              <a:ext cx="7496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Neo Sans Intel" pitchFamily="34" charset="0"/>
                </a:rPr>
                <a:t>Drain</a:t>
              </a:r>
            </a:p>
          </p:txBody>
        </p:sp>
      </p:grpSp>
      <p:sp>
        <p:nvSpPr>
          <p:cNvPr id="27" name="Oval 26"/>
          <p:cNvSpPr/>
          <p:nvPr/>
        </p:nvSpPr>
        <p:spPr bwMode="auto">
          <a:xfrm>
            <a:off x="5463821" y="533400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48001" y="4684776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2370881" y="4532376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32" name="Oval 31"/>
          <p:cNvSpPr/>
          <p:nvPr/>
        </p:nvSpPr>
        <p:spPr bwMode="auto">
          <a:xfrm>
            <a:off x="2742238" y="4468368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3363909" y="538480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6259469" y="523240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218481" y="5310632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6263097" y="4758690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39" name="Oval 38"/>
          <p:cNvSpPr/>
          <p:nvPr/>
        </p:nvSpPr>
        <p:spPr bwMode="auto">
          <a:xfrm>
            <a:off x="5585977" y="4606290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5957334" y="4542282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42" name="Line Callout 2 (No Border) 41"/>
          <p:cNvSpPr/>
          <p:nvPr/>
        </p:nvSpPr>
        <p:spPr>
          <a:xfrm>
            <a:off x="6916569" y="2703621"/>
            <a:ext cx="876151" cy="412959"/>
          </a:xfrm>
          <a:prstGeom prst="callout2">
            <a:avLst>
              <a:gd name="adj1" fmla="val 54267"/>
              <a:gd name="adj2" fmla="val 1970"/>
              <a:gd name="adj3" fmla="val 80304"/>
              <a:gd name="adj4" fmla="val -18194"/>
              <a:gd name="adj5" fmla="val 202620"/>
              <a:gd name="adj6" fmla="val -44722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5888" indent="-115888"/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Metal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sp>
        <p:nvSpPr>
          <p:cNvPr id="43" name="Line Callout 2 (No Border) 42"/>
          <p:cNvSpPr/>
          <p:nvPr/>
        </p:nvSpPr>
        <p:spPr>
          <a:xfrm>
            <a:off x="7354644" y="3224590"/>
            <a:ext cx="1433756" cy="412959"/>
          </a:xfrm>
          <a:prstGeom prst="callout2">
            <a:avLst>
              <a:gd name="adj1" fmla="val 54267"/>
              <a:gd name="adj2" fmla="val 1970"/>
              <a:gd name="adj3" fmla="val 85225"/>
              <a:gd name="adj4" fmla="val -12525"/>
              <a:gd name="adj5" fmla="val 165716"/>
              <a:gd name="adj6" fmla="val -24172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Oxide layer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sp>
        <p:nvSpPr>
          <p:cNvPr id="44" name="Line Callout 2 (No Border) 43"/>
          <p:cNvSpPr/>
          <p:nvPr/>
        </p:nvSpPr>
        <p:spPr>
          <a:xfrm>
            <a:off x="7547684" y="4488202"/>
            <a:ext cx="1697916" cy="412959"/>
          </a:xfrm>
          <a:prstGeom prst="callout2">
            <a:avLst>
              <a:gd name="adj1" fmla="val 118234"/>
              <a:gd name="adj2" fmla="val 773"/>
              <a:gd name="adj3" fmla="val 163955"/>
              <a:gd name="adj4" fmla="val -4132"/>
              <a:gd name="adj5" fmla="val 195239"/>
              <a:gd name="adj6" fmla="val -18188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P-type 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semiconductor</a:t>
            </a:r>
            <a:endParaRPr lang="en-US" sz="14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sp>
        <p:nvSpPr>
          <p:cNvPr id="45" name="Line Callout 2 (No Border) 44"/>
          <p:cNvSpPr/>
          <p:nvPr/>
        </p:nvSpPr>
        <p:spPr>
          <a:xfrm flipH="1">
            <a:off x="-389708" y="4530344"/>
            <a:ext cx="1697916" cy="412959"/>
          </a:xfrm>
          <a:prstGeom prst="callout2">
            <a:avLst>
              <a:gd name="adj1" fmla="val 86250"/>
              <a:gd name="adj2" fmla="val -2817"/>
              <a:gd name="adj3" fmla="val 87686"/>
              <a:gd name="adj4" fmla="val -26272"/>
              <a:gd name="adj5" fmla="val 75370"/>
              <a:gd name="adj6" fmla="val -64597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N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-type 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semiconductor</a:t>
            </a:r>
            <a:endParaRPr lang="en-US" sz="14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6451775"/>
      </p:ext>
    </p:extLst>
  </p:cSld>
  <p:clrMapOvr>
    <a:masterClrMapping/>
  </p:clrMapOvr>
  <p:transition advTm="39110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-0.00949 C 0.03715 0.00046 0.03593 0.02361 0.04427 0.02893 C 0.05451 0.03518 0.06197 0.01319 0.06545 0.00903 L 0.07413 -0.00162 C 0.07743 -0.00625 0.08437 -0.00394 0.09583 0.00301 C 0.10312 0.00741 0.10885 0.02037 0.10555 0.03009 C 0.10225 0.04005 0.09097 0.04282 0.08368 0.03843 C 0.07239 0.03148 0.06909 0.0338 0.06927 0.02755 L 0.07256 0.00579 C 0.07274 -0.00046 0.06822 -0.00417 0.05816 -0.01042 C 0.04947 -0.01528 0.04375 -0.01921 0.04045 -0.00949 Z " pathEditMode="relative" rAng="0" ptsTypes="ffFffffFfff">
                                      <p:cBhvr>
                                        <p:cTn id="8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213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26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7 -0.00023 C -0.00347 0.00972 -0.03542 0.02662 -0.02708 0.03194 C -0.01684 0.03819 -0.00104 0.04792 0.00417 0.04699 L 0.01701 0.04653 C 0.02205 0.04398 0.03906 0.00301 0.05052 0.00995 C 0.05781 0.01435 0.05937 0.03218 0.05608 0.0419 C 0.05278 0.05185 0.04514 0.05833 0.03785 0.05394 C 0.02656 0.04699 0.02847 0.04306 0.02865 0.03681 L 0.03194 0.01505 C 0.03212 0.0088 0.02969 -0.00069 0.01962 -0.00694 C 0.01094 -0.01181 0.00312 -0.00995 -0.00017 -0.00023 Z " pathEditMode="relative" rAng="0" ptsTypes="ffFffffFfff">
                                      <p:cBhvr>
                                        <p:cTn id="8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2338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26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52 -0.00046 C 0.00277 -0.01065 0.0217 -0.01921 0.01805 -0.03217 C 0.01059 -0.04236 0.00034 -0.04861 -0.00486 -0.04768 L -0.01771 -0.04722 C -0.02275 -0.04467 -0.04497 0.0044 -0.05625 -0.00208 C -0.06354 -0.00694 -0.06736 -0.02685 -0.06372 -0.0368 C -0.06077 -0.04653 -0.05 -0.04861 -0.04306 -0.04444 C -0.03177 -0.03704 -0.03039 -0.03657 -0.03056 -0.03032 L -0.03264 -0.01574 C -0.03247 -0.00949 -0.03039 -1.85185E-6 -0.02032 0.00625 C -0.01164 0.01111 -0.00348 0.00903 -0.00052 -0.00046 Z " pathEditMode="relative" rAng="0" ptsTypes="ffFffffFfff">
                                      <p:cBhvr>
                                        <p:cTn id="9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-1829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26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17 -0.00023 C -0.00347 0.00972 -0.00468 0.03287 0.00365 0.03819 C 0.01389 0.04444 0.02136 0.02245 0.02483 0.01829 L 0.03351 0.00764 C 0.03681 0.00301 0.04375 0.00532 0.05521 0.01227 C 0.0625 0.01667 0.06823 0.02963 0.06494 0.03935 C 0.06164 0.04931 0.05035 0.05208 0.04306 0.04768 C 0.03178 0.04074 0.02848 0.04306 0.02865 0.03681 L 0.03195 0.01505 C 0.03212 0.0088 0.02761 0.00509 0.01754 -0.00116 C 0.00886 -0.00602 0.00313 -0.00995 -0.00017 -0.00023 Z " pathEditMode="relative" rAng="0" ptsTypes="ffFffffFfff">
                                      <p:cBhvr>
                                        <p:cTn id="93" dur="2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2130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26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17 -0.00023 C -0.00347 0.00972 -0.03542 0.02662 -0.02708 0.03194 C -0.01684 0.03819 -0.00104 0.04792 0.00417 0.04699 L 0.01701 0.04653 C 0.02205 0.04398 0.03906 0.00301 0.05052 0.00995 C 0.05781 0.01435 0.05937 0.03218 0.05608 0.0419 C 0.05278 0.05185 0.04514 0.05833 0.03785 0.05394 C 0.02656 0.04699 0.02847 0.04306 0.02865 0.03681 L 0.03194 0.01505 C 0.03212 0.0088 0.02969 -0.00069 0.01962 -0.00694 C 0.01094 -0.01181 0.00312 -0.00995 -0.00017 -0.00023 Z " pathEditMode="relative" rAng="0" ptsTypes="ffFffffFfff">
                                      <p:cBhvr>
                                        <p:cTn id="9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2338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26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46 C 0.00277 -0.01065 0.0217 -0.01921 0.01805 -0.03217 C 0.01059 -0.04236 0.00034 -0.04861 -0.00486 -0.04768 L -0.01771 -0.04722 C -0.02275 -0.04467 -0.04497 0.0044 -0.05625 -0.00208 C -0.06354 -0.00694 -0.06736 -0.02685 -0.06372 -0.0368 C -0.06077 -0.04653 -0.05 -0.04861 -0.04306 -0.04444 C -0.03177 -0.03704 -0.03039 -0.03657 -0.03056 -0.03032 L -0.03264 -0.01574 C -0.03247 -0.00949 -0.03039 -1.85185E-6 -0.02032 0.00625 C -0.01164 0.01111 -0.00348 0.00903 -0.00052 -0.00046 Z " pathEditMode="relative" rAng="0" ptsTypes="ffFffffFfff">
                                      <p:cBhvr>
                                        <p:cTn id="97" dur="2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-1829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26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18 -0.00024 C -0.00347 0.00972 -0.02969 0.02777 -0.02136 0.0331 C -0.01111 0.03935 0.01892 0.03495 0.02239 0.03078 L 0.05139 0.00787 C 0.05469 0.00324 0.0743 -0.02801 0.08576 -0.02107 C 0.09305 -0.01667 0.11684 -0.03797 0.12691 -0.03056 C 0.13906 -0.02246 0.16024 0.03009 0.15295 0.02569 C 0.14357 0.03541 0.0368 0.04166 0.03698 0.03541 L 0.03194 0.01504 C 0.03038 0.00902 0.04045 -0.01899 0.03802 -0.02176 C 0.03559 -0.02454 0.02344 0.00185 0.01753 -0.00116 C 0.01389 0.00208 0.00538 -0.03982 0.00243 -0.03959 C -0.00052 -0.03936 0.00035 -0.00834 -0.00018 -0.00024 Z " pathEditMode="relative" rAng="0" ptsTypes="ffFffffFfafaf">
                                      <p:cBhvr>
                                        <p:cTn id="9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5" y="116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6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23 C -0.00347 0.00972 -0.00208 0.02083 0.00625 0.02616 C 0.0165 0.03241 0.01893 0.03495 0.0224 0.03078 L 0.05139 0.00787 C 0.05469 0.00324 0.07743 -0.04722 0.08889 -0.04028 C 0.09618 -0.03588 0.12691 -0.05556 0.13698 -0.04815 C 0.14723 -0.04931 0.17344 -0.07176 0.17604 -0.05949 C 0.17934 -0.05486 0.15729 -0.03357 0.15695 -0.02084 C 0.1566 -0.0081 0.17813 0.0125 0.17344 0.01713 C 0.16997 0.025 0.14479 0.00463 0.1283 0.00671 C 0.11181 0.00879 0.08768 0.02708 0.07413 0.02916 L 0.04688 0.01898 C 0.04532 0.01296 0.04098 -0.01158 0.03802 -0.02176 C 0.03507 -0.03195 0.0382 -0.04028 0.02969 -0.04213 C 0.02604 -0.03889 -0.00833 -0.04028 -0.01337 -0.03334 C -0.0184 -0.02639 -0.00295 -0.00718 -0.00017 -0.00023 Z " pathEditMode="relative" rAng="0" ptsTypes="ffFfffaafaFfafaf">
                                      <p:cBhvr>
                                        <p:cTn id="10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56" y="-1829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26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18 0.00023 C 0.00104 0.01041 0.00677 0.01898 0.01579 0.01736 C 0.02708 0.01574 0.03003 0.01574 0.03142 0.00949 L 0.03923 -0.04399 C 0.04027 -0.05024 0.04618 -0.09514 0.05868 -0.09792 C 0.06666 -0.09908 0.08437 -0.13797 0.096 -0.13913 C 0.10416 -0.14746 0.09826 -0.11945 0.10295 -0.11806 C 0.10763 -0.11667 0.12118 -0.1375 0.12395 -0.1301 C 0.12673 -0.12269 0.11267 -0.09167 0.11927 -0.07362 C 0.11961 -0.06482 0.17048 -0.02871 0.16302 -0.0213 C 0.15555 -0.01389 0.09236 -0.03125 0.0743 -0.02848 L 0.05416 -0.0051 C 0.05034 -0.00903 0.03107 -0.03681 0.02343 -0.04538 C 0.01579 -0.05394 0.01614 -0.06112 0.00816 -0.05672 C 0.00642 -0.05163 -0.02327 -0.02825 -0.02466 -0.01852 C -0.02605 -0.00926 -0.00539 -0.00417 -0.00018 0.00023 Z " pathEditMode="relative" rAng="0" ptsTypes="ffFfffaafaFfafaf">
                                      <p:cBhvr>
                                        <p:cTn id="10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0" y="-6458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26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23 C 0.00243 -0.00902 0.00122 -0.02037 -0.00712 -0.02592 C -0.01719 -0.03287 -0.01996 -0.03449 -0.02326 -0.03032 L -0.04878 0.02917 C -0.05208 0.0331 -0.0783 0.04723 -0.08993 0.04028 C -0.09705 0.03588 -0.11927 0.03935 -0.12951 0.03195 C -0.13975 0.0331 -0.16198 0.04121 -0.16666 0.03935 C -0.17135 0.0375 -0.15555 0.0375 -0.15781 0.02014 C -0.16007 0.00278 -0.18194 -0.0493 -0.18038 -0.06527 C -0.17691 -0.07291 -0.15937 -0.0794 -0.14826 -0.07523 C -0.14028 -0.07199 -0.14479 -0.05347 -0.13246 -0.04583 C -0.12014 -0.03819 -0.08871 -0.03125 -0.07465 -0.0294 L -0.04844 -0.03426 C -0.04687 -0.02824 -0.04184 0.0088 -0.03923 0.02153 C -0.03594 0.03449 -0.0441 0.03889 -0.03055 0.0419 C -0.02708 0.03912 0.03663 0.04723 0.04167 0.04028 C 0.0467 0.03334 0.00834 0.00857 -0.00052 0.00023 Z " pathEditMode="relative" rAng="0" ptsTypes="ffFfffaafaaFfafaf">
                                      <p:cBhvr>
                                        <p:cTn id="10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-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27" grpId="0" animBg="1"/>
      <p:bldP spid="27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3" grpId="0" animBg="1"/>
      <p:bldP spid="44" grpId="0" animBg="1"/>
      <p:bldP spid="45" grpId="0" animBg="1"/>
    </p:bldLst>
  </p:timing>
  <p:extLst>
    <p:ext uri="{3A86A75C-4F4B-4683-9AE1-C65F6400EC91}">
      <p14:laserTraceLst xmlns:p14="http://schemas.microsoft.com/office/powerpoint/2010/main">
        <p14:tracePtLst>
          <p14:tracePt t="146528" x="6804025" y="5492750"/>
          <p14:tracePt t="146568" x="6153150" y="5170488"/>
          <p14:tracePt t="146609" x="5492750" y="4822825"/>
          <p14:tracePt t="146646" x="4768850" y="4483100"/>
          <p14:tracePt t="146686" x="4419600" y="4357688"/>
          <p14:tracePt t="146726" x="4187825" y="4330700"/>
          <p14:tracePt t="146768" x="4071938" y="4305300"/>
          <p14:tracePt t="146807" x="4000500" y="4295775"/>
          <p14:tracePt t="146847" x="3875088" y="4278313"/>
          <p14:tracePt t="147531" x="3687763" y="4162425"/>
          <p14:tracePt t="147574" x="3394075" y="3983038"/>
          <p14:tracePt t="147613" x="2973388" y="3778250"/>
          <p14:tracePt t="147656" x="2768600" y="3662363"/>
          <p14:tracePt t="147699" x="2473325" y="3536950"/>
          <p14:tracePt t="147740" x="2384425" y="3509963"/>
          <p14:tracePt t="147781" x="2312988" y="3492500"/>
          <p14:tracePt t="147800" x="2268538" y="3465513"/>
          <p14:tracePt t="147843" x="2251075" y="3465513"/>
          <p14:tracePt t="147976" x="2259013" y="3465513"/>
          <p14:tracePt t="148017" x="2428875" y="3465513"/>
          <p14:tracePt t="148056" x="2732088" y="3509963"/>
          <p14:tracePt t="148097" x="2911475" y="3517900"/>
          <p14:tracePt t="148138" x="3313113" y="3571875"/>
          <p14:tracePt t="148179" x="3517900" y="3598863"/>
          <p14:tracePt t="148219" x="3741738" y="3608388"/>
          <p14:tracePt t="148258" x="4044950" y="3679825"/>
          <p14:tracePt t="148299" x="4340225" y="3714750"/>
          <p14:tracePt t="148339" x="4652963" y="3714750"/>
          <p14:tracePt t="148386" x="4973638" y="3714750"/>
          <p14:tracePt t="148431" x="5135563" y="3706813"/>
          <p14:tracePt t="148453" x="5224463" y="3706813"/>
          <p14:tracePt t="148493" x="5394325" y="3687763"/>
          <p14:tracePt t="148515" x="5599113" y="3687763"/>
          <p14:tracePt t="148555" x="5938838" y="3679825"/>
          <p14:tracePt t="148595" x="6207125" y="3679825"/>
          <p14:tracePt t="149015" x="5857875" y="3813175"/>
          <p14:tracePt t="149059" x="5384800" y="4019550"/>
          <p14:tracePt t="149102" x="4652963" y="4411663"/>
          <p14:tracePt t="149141" x="4241800" y="4714875"/>
          <p14:tracePt t="149180" x="4125913" y="4911725"/>
          <p14:tracePt t="149218" x="4108450" y="5027613"/>
          <p14:tracePt t="149260" x="4152900" y="5207000"/>
          <p14:tracePt t="149298" x="4295775" y="5349875"/>
          <p14:tracePt t="149336" x="4375150" y="5421313"/>
          <p14:tracePt t="149375" x="4500563" y="5581650"/>
          <p14:tracePt t="149413" x="4545013" y="5670550"/>
          <p14:tracePt t="149456" x="4572000" y="5689600"/>
          <p14:tracePt t="149497" x="4625975" y="5724525"/>
          <p14:tracePt t="149540" x="4652963" y="5734050"/>
          <p14:tracePt t="149562" x="4670425" y="5734050"/>
          <p14:tracePt t="149862" x="4714875" y="5734050"/>
          <p14:tracePt t="149904" x="4795838" y="5734050"/>
          <p14:tracePt t="149944" x="4840288" y="5734050"/>
          <p14:tracePt t="149982" x="4848225" y="5734050"/>
          <p14:tracePt t="150132" x="4902200" y="5715000"/>
          <p14:tracePt t="150173" x="5037138" y="5707063"/>
          <p14:tracePt t="150215" x="5081588" y="5707063"/>
          <p14:tracePt t="150259" x="5108575" y="5697538"/>
          <p14:tracePt t="150309" x="5116513" y="5689600"/>
          <p14:tracePt t="150362" x="5143500" y="5653088"/>
          <p14:tracePt t="150414" x="5160963" y="5572125"/>
          <p14:tracePt t="150468" x="5126038" y="5268913"/>
          <p14:tracePt t="150522" x="4929188" y="4849813"/>
          <p14:tracePt t="150563" x="4911725" y="4724400"/>
          <p14:tracePt t="150603" x="4875213" y="4500563"/>
          <p14:tracePt t="150652" x="4867275" y="4438650"/>
          <p14:tracePt t="151390" x="4848225" y="4384675"/>
          <p14:tracePt t="151430" x="4589463" y="4027488"/>
          <p14:tracePt t="151469" x="4259263" y="3687763"/>
          <p14:tracePt t="151510" x="3776663" y="3357563"/>
          <p14:tracePt t="151548" x="3125788" y="3116263"/>
          <p14:tracePt t="151587" x="2751138" y="3027363"/>
          <p14:tracePt t="151627" x="2616200" y="3009900"/>
          <p14:tracePt t="151665" x="2589213" y="3009900"/>
          <p14:tracePt t="151740" x="2616200" y="3027363"/>
          <p14:tracePt t="151781" x="2660650" y="3063875"/>
          <p14:tracePt t="151802" x="2679700" y="3081338"/>
          <p14:tracePt t="151843" x="2741613" y="3135313"/>
          <p14:tracePt t="151882" x="2768600" y="3143250"/>
          <p14:tracePt t="151921" x="3170238" y="3224213"/>
          <p14:tracePt t="151960" x="3402013" y="3259138"/>
          <p14:tracePt t="151998" x="3509963" y="3259138"/>
          <p14:tracePt t="152038" x="3517900" y="3259138"/>
          <p14:tracePt t="152081" x="3517900" y="3251200"/>
          <p14:tracePt t="152143" x="3517900" y="3241675"/>
          <p14:tracePt t="152183" x="3500438" y="3241675"/>
          <p14:tracePt t="152372" x="3490913" y="3241675"/>
          <p14:tracePt t="152411" x="3473450" y="3241675"/>
          <p14:tracePt t="152449" x="3411538" y="3232150"/>
          <p14:tracePt t="152490" x="3375025" y="3232150"/>
          <p14:tracePt t="152529" x="3348038" y="3232150"/>
          <p14:tracePt t="152568" x="3259138" y="3224213"/>
          <p14:tracePt t="152608" x="3214688" y="3224213"/>
          <p14:tracePt t="152647" x="3160713" y="3206750"/>
          <p14:tracePt t="152665" x="3143250" y="3206750"/>
          <p14:tracePt t="152703" x="3098800" y="3197225"/>
          <p14:tracePt t="152743" x="3071813" y="3197225"/>
          <p14:tracePt t="152800" x="3054350" y="3197225"/>
          <p14:tracePt t="152860" x="3044825" y="3197225"/>
          <p14:tracePt t="153153" x="3044825" y="3206750"/>
          <p14:tracePt t="153214" x="3044825" y="3214688"/>
          <p14:tracePt t="153353" x="3044825" y="3224213"/>
          <p14:tracePt t="153415" x="3044825" y="3241675"/>
          <p14:tracePt t="164312" x="3009900" y="3241675"/>
          <p14:tracePt t="164351" x="2687638" y="3268663"/>
          <p14:tracePt t="164391" x="2500313" y="3295650"/>
          <p14:tracePt t="164440" x="2303463" y="3340100"/>
          <p14:tracePt t="164490" x="2286000" y="3349625"/>
          <p14:tracePt t="164530" x="2286000" y="3357563"/>
          <p14:tracePt t="164586" x="2347913" y="3394075"/>
          <p14:tracePt t="164625" x="2446338" y="3394075"/>
          <p14:tracePt t="164664" x="2544763" y="3402013"/>
          <p14:tracePt t="164703" x="2679700" y="3402013"/>
          <p14:tracePt t="164743" x="2768600" y="3394075"/>
          <p14:tracePt t="164783" x="2830513" y="3375025"/>
          <p14:tracePt t="164804" x="2847975" y="3375025"/>
          <p14:tracePt t="164845" x="2857500" y="3367088"/>
          <p14:tracePt t="164903" x="2857500" y="3357563"/>
          <p14:tracePt t="164981" x="2857500" y="3349625"/>
          <p14:tracePt t="165132" x="2938463" y="3313113"/>
          <p14:tracePt t="165174" x="3259138" y="3259138"/>
          <p14:tracePt t="165215" x="3786188" y="3224213"/>
          <p14:tracePt t="165232" x="3902075" y="3224213"/>
          <p14:tracePt t="165274" x="4232275" y="3170238"/>
          <p14:tracePt t="165314" x="4598988" y="3143250"/>
          <p14:tracePt t="165353" x="4875213" y="3125788"/>
          <p14:tracePt t="165394" x="5000625" y="3098800"/>
          <p14:tracePt t="166261" x="5349875" y="3000375"/>
          <p14:tracePt t="166303" x="5983288" y="2894013"/>
          <p14:tracePt t="166344" x="6581775" y="2849563"/>
          <p14:tracePt t="166383" x="6983413" y="2857500"/>
          <p14:tracePt t="166424" x="7207250" y="2894013"/>
          <p14:tracePt t="166463" x="7224713" y="2894013"/>
          <p14:tracePt t="166521" x="7224713" y="2901950"/>
          <p14:tracePt t="166617" x="7188200" y="2901950"/>
          <p14:tracePt t="166657" x="7126288" y="2911475"/>
          <p14:tracePt t="166697" x="6956425" y="2946400"/>
          <p14:tracePt t="166735" x="6850063" y="3000375"/>
          <p14:tracePt t="166778" x="6769100" y="3036888"/>
          <p14:tracePt t="166817" x="6697663" y="3071813"/>
          <p14:tracePt t="166857" x="6680200" y="3089275"/>
          <p14:tracePt t="166879" x="6670675" y="3089275"/>
          <p14:tracePt t="166938" x="6670675" y="3098800"/>
          <p14:tracePt t="166995" x="6661150" y="3116263"/>
          <p14:tracePt t="167055" x="6653213" y="3135313"/>
          <p14:tracePt t="167095" x="6653213" y="3143250"/>
          <p14:tracePt t="167154" x="6653213" y="3152775"/>
          <p14:tracePt t="167215" x="6653213" y="3160713"/>
          <p14:tracePt t="167280" x="6653213" y="3170238"/>
          <p14:tracePt t="216320" x="6438900" y="3251200"/>
          <p14:tracePt t="216341" x="6313488" y="3286125"/>
          <p14:tracePt t="216382" x="5670550" y="3286125"/>
          <p14:tracePt t="216424" x="5143500" y="3241675"/>
          <p14:tracePt t="216463" x="4776788" y="3224213"/>
          <p14:tracePt t="216509" x="4375150" y="3313113"/>
          <p14:tracePt t="216549" x="4089400" y="3375025"/>
          <p14:tracePt t="216587" x="3938588" y="3384550"/>
          <p14:tracePt t="216606" x="3902075" y="3384550"/>
          <p14:tracePt t="216647" x="3679825" y="3402013"/>
          <p14:tracePt t="216687" x="3554413" y="3402013"/>
          <p14:tracePt t="216726" x="3429000" y="3402013"/>
          <p14:tracePt t="216746" x="3394075" y="3402013"/>
          <p14:tracePt t="217183" x="3340100" y="3482975"/>
          <p14:tracePt t="217223" x="3276600" y="3571875"/>
          <p14:tracePt t="217266" x="3214688" y="3625850"/>
          <p14:tracePt t="217305" x="3160713" y="3714750"/>
          <p14:tracePt t="217324" x="3125788" y="3778250"/>
          <p14:tracePt t="217364" x="3089275" y="3840163"/>
          <p14:tracePt t="217407" x="3036888" y="3938588"/>
          <p14:tracePt t="217448" x="3000375" y="3973513"/>
          <p14:tracePt t="217487" x="2955925" y="4019550"/>
          <p14:tracePt t="217527" x="2938463" y="4037013"/>
          <p14:tracePt t="217568" x="2919413" y="4064000"/>
          <p14:tracePt t="217624" x="2911475" y="4064000"/>
          <p14:tracePt t="217734" x="2894013" y="4044950"/>
          <p14:tracePt t="217775" x="2884488" y="3992563"/>
          <p14:tracePt t="217795" x="2874963" y="3965575"/>
          <p14:tracePt t="217815" x="2874963" y="3948113"/>
          <p14:tracePt t="217855" x="2867025" y="3921125"/>
          <p14:tracePt t="217898" x="2867025" y="3857625"/>
          <p14:tracePt t="217937" x="2867025" y="3805238"/>
          <p14:tracePt t="217977" x="2867025" y="3778250"/>
          <p14:tracePt t="217998" x="2867025" y="3768725"/>
          <p14:tracePt t="218037" x="2928938" y="3751263"/>
          <p14:tracePt t="218077" x="2965450" y="3751263"/>
          <p14:tracePt t="218116" x="3000375" y="3751263"/>
          <p14:tracePt t="218137" x="3017838" y="3759200"/>
          <p14:tracePt t="218176" x="3044825" y="3795713"/>
          <p14:tracePt t="218215" x="3027363" y="3948113"/>
          <p14:tracePt t="218256" x="2946400" y="4027488"/>
          <p14:tracePt t="218296" x="2857500" y="4064000"/>
          <p14:tracePt t="218315" x="2795588" y="4071938"/>
          <p14:tracePt t="218355" x="2741613" y="4071938"/>
          <p14:tracePt t="218394" x="2687638" y="4044950"/>
          <p14:tracePt t="218435" x="2608263" y="3938588"/>
          <p14:tracePt t="218475" x="2589213" y="3894138"/>
          <p14:tracePt t="218515" x="2589213" y="3849688"/>
          <p14:tracePt t="218554" x="2598738" y="3822700"/>
          <p14:tracePt t="218575" x="2608263" y="3813175"/>
          <p14:tracePt t="218614" x="2697163" y="3768725"/>
          <p14:tracePt t="218653" x="2786063" y="3751263"/>
          <p14:tracePt t="218691" x="2840038" y="3751263"/>
          <p14:tracePt t="218730" x="2867025" y="3751263"/>
          <p14:tracePt t="218770" x="2901950" y="3751263"/>
          <p14:tracePt t="218808" x="3036888" y="3768725"/>
          <p14:tracePt t="218827" x="3089275" y="3768725"/>
          <p14:tracePt t="218869" x="3241675" y="3805238"/>
          <p14:tracePt t="218908" x="3465513" y="3840163"/>
          <p14:tracePt t="218948" x="3625850" y="3849688"/>
          <p14:tracePt t="218986" x="3894138" y="3849688"/>
          <p14:tracePt t="219026" x="4160838" y="3849688"/>
          <p14:tracePt t="219066" x="4518025" y="3956050"/>
          <p14:tracePt t="219425" x="4652963" y="3938588"/>
          <p14:tracePt t="219465" x="4786313" y="3884613"/>
          <p14:tracePt t="219503" x="4857750" y="3857625"/>
          <p14:tracePt t="219543" x="4973638" y="3830638"/>
          <p14:tracePt t="219583" x="5126038" y="3830638"/>
          <p14:tracePt t="219622" x="5241925" y="3822700"/>
          <p14:tracePt t="219660" x="5330825" y="3805238"/>
          <p14:tracePt t="219699" x="5564188" y="3795713"/>
          <p14:tracePt t="219739" x="5653088" y="3795713"/>
          <p14:tracePt t="219778" x="5724525" y="3795713"/>
          <p14:tracePt t="219818" x="5813425" y="3830638"/>
          <p14:tracePt t="219859" x="5857875" y="3857625"/>
          <p14:tracePt t="219903" x="5884863" y="3857625"/>
          <p14:tracePt t="219953" x="5946775" y="3857625"/>
          <p14:tracePt t="220003" x="6089650" y="3884613"/>
          <p14:tracePt t="220055" x="6153150" y="3894138"/>
          <p14:tracePt t="220075" x="6161088" y="3894138"/>
          <p14:tracePt t="220242" x="6161088" y="3902075"/>
          <p14:tracePt t="220263" x="6126163" y="3911600"/>
          <p14:tracePt t="220306" x="6054725" y="3929063"/>
          <p14:tracePt t="220324" x="5992813" y="3956050"/>
          <p14:tracePt t="220365" x="5894388" y="4019550"/>
          <p14:tracePt t="220405" x="5830888" y="4098925"/>
          <p14:tracePt t="220445" x="5813425" y="4206875"/>
          <p14:tracePt t="220485" x="5813425" y="4286250"/>
          <p14:tracePt t="220524" x="5813425" y="4305300"/>
          <p14:tracePt t="220638" x="5830888" y="4295775"/>
          <p14:tracePt t="220676" x="5840413" y="4278313"/>
          <p14:tracePt t="220717" x="5875338" y="4090988"/>
          <p14:tracePt t="220761" x="5875338" y="3956050"/>
          <p14:tracePt t="220803" x="5875338" y="3921125"/>
          <p14:tracePt t="220821" x="5867400" y="3921125"/>
          <p14:tracePt t="220871" x="5813425" y="3884613"/>
          <p14:tracePt t="220910" x="5768975" y="3857625"/>
          <p14:tracePt t="220950" x="5715000" y="3813175"/>
          <p14:tracePt t="220990" x="5688013" y="3795713"/>
          <p14:tracePt t="221030" x="5616575" y="3741738"/>
          <p14:tracePt t="221070" x="5473700" y="3714750"/>
          <p14:tracePt t="221110" x="5357813" y="3706813"/>
          <p14:tracePt t="221150" x="5232400" y="3706813"/>
          <p14:tracePt t="221188" x="5135563" y="3706813"/>
          <p14:tracePt t="221227" x="5010150" y="3733800"/>
          <p14:tracePt t="221266" x="4956175" y="3741738"/>
          <p14:tracePt t="221306" x="4840288" y="3786188"/>
          <p14:tracePt t="221325" x="4776788" y="3795713"/>
          <p14:tracePt t="221368" x="4679950" y="3805238"/>
          <p14:tracePt t="221389" x="4633913" y="3805238"/>
          <p14:tracePt t="221432" x="4545013" y="3822700"/>
          <p14:tracePt t="221470" x="4483100" y="3822700"/>
          <p14:tracePt t="221510" x="4375150" y="3822700"/>
          <p14:tracePt t="221550" x="4241800" y="3813175"/>
          <p14:tracePt t="221588" x="4125913" y="3813175"/>
          <p14:tracePt t="221628" x="3946525" y="3813175"/>
          <p14:tracePt t="221668" x="3776663" y="3849688"/>
          <p14:tracePt t="221708" x="3652838" y="3867150"/>
          <p14:tracePt t="221749" x="3571875" y="3857625"/>
          <p14:tracePt t="221789" x="3500438" y="3849688"/>
          <p14:tracePt t="221829" x="3419475" y="3840163"/>
          <p14:tracePt t="221868" x="3348038" y="3813175"/>
          <p14:tracePt t="221888" x="3322638" y="3805238"/>
          <p14:tracePt t="221928" x="3232150" y="3786188"/>
          <p14:tracePt t="221969" x="3205163" y="3786188"/>
          <p14:tracePt t="222457" x="3036888" y="3867150"/>
          <p14:tracePt t="222499" x="2840038" y="3965575"/>
          <p14:tracePt t="222537" x="2768600" y="3992563"/>
          <p14:tracePt t="222576" x="2732088" y="4010025"/>
          <p14:tracePt t="222615" x="2714625" y="4037013"/>
          <p14:tracePt t="222673" x="2687638" y="4064000"/>
          <p14:tracePt t="222826" x="2687638" y="4054475"/>
          <p14:tracePt t="222868" x="2697163" y="4044950"/>
          <p14:tracePt t="222983" x="2697163" y="4054475"/>
          <p14:tracePt t="223506" x="2705100" y="4054475"/>
          <p14:tracePt t="223621" x="2705100" y="4044950"/>
          <p14:tracePt t="223664" x="2732088" y="4019550"/>
          <p14:tracePt t="223686" x="2759075" y="4000500"/>
          <p14:tracePt t="223724" x="2901950" y="3876675"/>
          <p14:tracePt t="223766" x="3044825" y="3751263"/>
          <p14:tracePt t="223804" x="3170238" y="3643313"/>
          <p14:tracePt t="223823" x="3224213" y="3608388"/>
          <p14:tracePt t="223862" x="3232150" y="3589338"/>
          <p14:tracePt t="224142" x="3232150" y="3598863"/>
          <p14:tracePt t="224461" x="3214688" y="3598863"/>
          <p14:tracePt t="224536" x="3214688" y="3616325"/>
          <p14:tracePt t="224578" x="3197225" y="3714750"/>
          <p14:tracePt t="224617" x="3143250" y="4064000"/>
          <p14:tracePt t="224656" x="3143250" y="4214813"/>
          <p14:tracePt t="224695" x="3133725" y="4206875"/>
          <p14:tracePt t="224735" x="2946400" y="3759200"/>
          <p14:tracePt t="224775" x="2724150" y="2867025"/>
          <p14:tracePt t="224795" x="2687638" y="2741613"/>
          <p14:tracePt t="224815" x="2643188" y="2563813"/>
          <p14:tracePt t="224856" x="2608263" y="2428875"/>
          <p14:tracePt t="225132" x="2473325" y="2259013"/>
          <p14:tracePt t="225170" x="2224088" y="1928813"/>
          <p14:tracePt t="225213" x="1990725" y="1509713"/>
          <p14:tracePt t="225233" x="1965325" y="1446213"/>
          <p14:tracePt t="225273" x="1965325" y="1357313"/>
          <p14:tracePt t="225445" x="2009775" y="1295400"/>
          <p14:tracePt t="225486" x="2071688" y="1231900"/>
          <p14:tracePt t="225525" x="2081213" y="1223963"/>
          <p14:tracePt t="225583" x="2133600" y="1204913"/>
          <p14:tracePt t="225622" x="2170113" y="1204913"/>
          <p14:tracePt t="225808" x="2170113" y="1214438"/>
          <p14:tracePt t="225827" x="2170113" y="1223963"/>
          <p14:tracePt t="225868" x="2170113" y="1544638"/>
          <p14:tracePt t="225906" x="2170113" y="1946275"/>
          <p14:tracePt t="225924" x="2224088" y="2330450"/>
          <p14:tracePt t="225965" x="2374900" y="2778125"/>
          <p14:tracePt t="226004" x="2517775" y="3278188"/>
          <p14:tracePt t="226320" x="2482850" y="3340100"/>
          <p14:tracePt t="226359" x="2330450" y="3589338"/>
          <p14:tracePt t="226402" x="2276475" y="3714750"/>
          <p14:tracePt t="226441" x="2170113" y="3830638"/>
          <p14:tracePt t="226483" x="2098675" y="3938588"/>
          <p14:tracePt t="226523" x="2062163" y="3983038"/>
          <p14:tracePt t="226563" x="2054225" y="3992563"/>
          <p14:tracePt t="226605" x="2044700" y="4010025"/>
          <p14:tracePt t="226646" x="2036763" y="4027488"/>
          <p14:tracePt t="351601" x="1751013" y="4019550"/>
          <p14:tracePt t="351647" x="1285875" y="3840163"/>
          <p14:tracePt t="351691" x="1044575" y="3598863"/>
          <p14:tracePt t="351735" x="901700" y="3421063"/>
          <p14:tracePt t="351778" x="874713" y="3357563"/>
          <p14:tracePt t="351822" x="893763" y="3268663"/>
          <p14:tracePt t="351841" x="1000125" y="3179763"/>
          <p14:tracePt t="351867" x="1062038" y="3135313"/>
          <p14:tracePt t="351910" x="1482725" y="3063875"/>
          <p14:tracePt t="351953" x="1830388" y="3108325"/>
          <p14:tracePt t="351976" x="1982788" y="3224213"/>
          <p14:tracePt t="352021" x="2268538" y="3714750"/>
          <p14:tracePt t="352066" x="2330450" y="3849688"/>
          <p14:tracePt t="352396" x="2500313" y="3921125"/>
          <p14:tracePt t="352440" x="2633663" y="3992563"/>
          <p14:tracePt t="352459" x="2687638" y="4037013"/>
          <p14:tracePt t="352505" x="2830513" y="4135438"/>
          <p14:tracePt t="352552" x="2946400" y="4224338"/>
          <p14:tracePt t="352572" x="2965450" y="4233863"/>
          <p14:tracePt t="352617" x="2982913" y="4241800"/>
          <p14:tracePt t="352659" x="3017838" y="4278313"/>
          <p14:tracePt t="352681" x="3044825" y="4305300"/>
          <p14:tracePt t="352723" x="3081338" y="4340225"/>
          <p14:tracePt t="352767" x="3116263" y="4367213"/>
          <p14:tracePt t="352810" x="3214688" y="4394200"/>
          <p14:tracePt t="352828" x="3232150" y="4394200"/>
          <p14:tracePt t="352854" x="3286125" y="4411663"/>
          <p14:tracePt t="352896" x="3357563" y="4429125"/>
          <p14:tracePt t="352940" x="3438525" y="4465638"/>
          <p14:tracePt t="352962" x="3473450" y="4500563"/>
          <p14:tracePt t="352982" x="3500438" y="4519613"/>
          <p14:tracePt t="353027" x="3509963" y="4537075"/>
          <p14:tracePt t="353548" x="3419475" y="4527550"/>
          <p14:tracePt t="353567" x="3394075" y="4510088"/>
          <p14:tracePt t="353612" x="3367088" y="4510088"/>
          <p14:tracePt t="353634" x="3340100" y="4500563"/>
          <p14:tracePt t="353653" x="3330575" y="4500563"/>
          <p14:tracePt t="353699" x="3303588" y="4500563"/>
          <p14:tracePt t="353742" x="3295650" y="4500563"/>
          <p14:tracePt t="353939" x="3295650" y="4492625"/>
          <p14:tracePt t="354024" x="3313113" y="4492625"/>
          <p14:tracePt t="354070" x="3357563" y="4492625"/>
          <p14:tracePt t="354114" x="3411538" y="4483100"/>
          <p14:tracePt t="354159" x="3455988" y="4483100"/>
          <p14:tracePt t="354182" x="3473450" y="4483100"/>
          <p14:tracePt t="354229" x="3509963" y="4465638"/>
          <p14:tracePt t="354273" x="3589338" y="4465638"/>
          <p14:tracePt t="354317" x="3616325" y="4465638"/>
          <p14:tracePt t="354335" x="3625850" y="4465638"/>
          <p14:tracePt t="354381" x="3660775" y="4465638"/>
          <p14:tracePt t="354424" x="3679825" y="4473575"/>
          <p14:tracePt t="354470" x="3759200" y="4492625"/>
          <p14:tracePt t="354488" x="3776663" y="4492625"/>
          <p14:tracePt t="354534" x="3902075" y="4527550"/>
          <p14:tracePt t="354556" x="3946525" y="4527550"/>
          <p14:tracePt t="354601" x="4010025" y="4527550"/>
          <p14:tracePt t="355084" x="4037013" y="4527550"/>
          <p14:tracePt t="355127" x="4098925" y="4527550"/>
          <p14:tracePt t="355146" x="4108450" y="4527550"/>
          <p14:tracePt t="355194" x="4133850" y="4527550"/>
          <p14:tracePt t="355257" x="4152900" y="4527550"/>
          <p14:tracePt t="355302" x="4205288" y="4527550"/>
          <p14:tracePt t="355344" x="4241800" y="4527550"/>
          <p14:tracePt t="355389" x="4286250" y="4527550"/>
          <p14:tracePt t="355434" x="4394200" y="4527550"/>
          <p14:tracePt t="355477" x="4456113" y="4527550"/>
          <p14:tracePt t="355523" x="4545013" y="4527550"/>
          <p14:tracePt t="355570" x="4581525" y="4527550"/>
          <p14:tracePt t="355637" x="4589463" y="4527550"/>
          <p14:tracePt t="355720" x="4616450" y="4527550"/>
          <p14:tracePt t="355763" x="4643438" y="4537075"/>
          <p14:tracePt t="355808" x="4697413" y="4537075"/>
          <p14:tracePt t="355853" x="4714875" y="4554538"/>
          <p14:tracePt t="355897" x="4732338" y="4554538"/>
          <p14:tracePt t="355941" x="4803775" y="4554538"/>
          <p14:tracePt t="355960" x="4813300" y="4554538"/>
          <p14:tracePt t="356006" x="4840288" y="4554538"/>
          <p14:tracePt t="356054" x="4884738" y="4554538"/>
          <p14:tracePt t="356120" x="4911725" y="4554538"/>
          <p14:tracePt t="356165" x="4973638" y="4554538"/>
          <p14:tracePt t="356210" x="5010150" y="4554538"/>
          <p14:tracePt t="356254" x="5037138" y="4554538"/>
          <p14:tracePt t="356299" x="5072063" y="4554538"/>
          <p14:tracePt t="356318" x="5081588" y="4554538"/>
          <p14:tracePt t="356342" x="5099050" y="4554538"/>
          <p14:tracePt t="356388" x="5170488" y="4545013"/>
          <p14:tracePt t="356432" x="5224463" y="4545013"/>
          <p14:tracePt t="356475" x="5286375" y="4545013"/>
          <p14:tracePt t="356521" x="5303838" y="4545013"/>
          <p14:tracePt t="356564" x="5313363" y="4545013"/>
          <p14:tracePt t="356630" x="5340350" y="4545013"/>
          <p14:tracePt t="356713" x="5349875" y="4545013"/>
          <p14:tracePt t="356907" x="5322888" y="4545013"/>
          <p14:tracePt t="356973" x="5303838" y="4545013"/>
          <p14:tracePt t="357017" x="5251450" y="4545013"/>
          <p14:tracePt t="357041" x="5187950" y="4545013"/>
          <p14:tracePt t="357088" x="5099050" y="4545013"/>
          <p14:tracePt t="357139" x="4956175" y="4554538"/>
          <p14:tracePt t="357185" x="4822825" y="4564063"/>
          <p14:tracePt t="357212" x="4759325" y="4564063"/>
          <p14:tracePt t="357257" x="4652963" y="4564063"/>
          <p14:tracePt t="357303" x="4581525" y="4564063"/>
          <p14:tracePt t="357347" x="4429125" y="4537075"/>
          <p14:tracePt t="357392" x="4276725" y="4510088"/>
          <p14:tracePt t="357438" x="4160838" y="4483100"/>
          <p14:tracePt t="357481" x="4054475" y="4483100"/>
          <p14:tracePt t="357526" x="3946525" y="4465638"/>
          <p14:tracePt t="357571" x="3813175" y="4465638"/>
          <p14:tracePt t="357616" x="3705225" y="4465638"/>
          <p14:tracePt t="357667" x="3571875" y="4465638"/>
          <p14:tracePt t="357711" x="3465513" y="4465638"/>
          <p14:tracePt t="357756" x="3394075" y="4465638"/>
          <p14:tracePt t="357802" x="3367088" y="4465638"/>
          <p14:tracePt t="358572" x="3776663" y="4054475"/>
          <p14:tracePt t="358618" x="4276725" y="3759200"/>
          <p14:tracePt t="358660" x="4633913" y="3598863"/>
          <p14:tracePt t="358707" x="4973638" y="3500438"/>
          <p14:tracePt t="358730" x="5089525" y="3455988"/>
          <p14:tracePt t="358774" x="5251450" y="3394075"/>
          <p14:tracePt t="358821" x="5295900" y="3375025"/>
          <p14:tracePt t="358839" x="5303838" y="3375025"/>
          <p14:tracePt t="358885" x="5313363" y="3340100"/>
          <p14:tracePt t="358928" x="5367338" y="3187700"/>
          <p14:tracePt t="358972" x="5384800" y="3017838"/>
          <p14:tracePt t="359018" x="5411788" y="2795588"/>
          <p14:tracePt t="359038" x="5421313" y="2759075"/>
          <p14:tracePt t="359085" x="5446713" y="2706688"/>
          <p14:tracePt t="359423" x="5635625" y="2465388"/>
          <p14:tracePt t="359470" x="5795963" y="2312988"/>
          <p14:tracePt t="359513" x="5849938" y="2251075"/>
          <p14:tracePt t="359556" x="5867400" y="2251075"/>
          <p14:tracePt t="359810" x="5867400" y="2259013"/>
          <p14:tracePt t="359854" x="5857875" y="2295525"/>
          <p14:tracePt t="359900" x="5751513" y="2652713"/>
          <p14:tracePt t="359944" x="5626100" y="3063875"/>
          <p14:tracePt t="359963" x="5608638" y="3160713"/>
          <p14:tracePt t="360009" x="5554663" y="3394075"/>
          <p14:tracePt t="360054" x="5527675" y="3492500"/>
          <p14:tracePt t="361004" x="5500688" y="3652838"/>
          <p14:tracePt t="361056" x="5500688" y="3759200"/>
          <p14:tracePt t="361111" x="5500688" y="3822700"/>
          <p14:tracePt t="361154" x="5500688" y="3921125"/>
          <p14:tracePt t="361199" x="5500688" y="4135438"/>
          <p14:tracePt t="361244" x="5500688" y="4197350"/>
          <p14:tracePt t="361357" x="5518150" y="4197350"/>
          <p14:tracePt t="361401" x="5599113" y="4044950"/>
          <p14:tracePt t="361442" x="5715000" y="3805238"/>
          <p14:tracePt t="361486" x="5795963" y="3465513"/>
          <p14:tracePt t="361528" x="5867400" y="3179763"/>
          <p14:tracePt t="361572" x="5929313" y="2992438"/>
          <p14:tracePt t="361616" x="5956300" y="2928938"/>
          <p14:tracePt t="361928" x="6081713" y="2598738"/>
          <p14:tracePt t="361973" x="6215063" y="2366963"/>
          <p14:tracePt t="361994" x="6259513" y="2339975"/>
          <p14:tracePt t="362039" x="6303963" y="2339975"/>
          <p14:tracePt t="362082" x="6259513" y="2874963"/>
          <p14:tracePt t="362105" x="6224588" y="3143250"/>
          <p14:tracePt t="362147" x="6180138" y="3349625"/>
          <p14:tracePt t="362191" x="6108700" y="3544888"/>
          <p14:tracePt t="362243" x="6045200" y="3714750"/>
          <p14:tracePt t="362290" x="5983288" y="3983038"/>
          <p14:tracePt t="362331" x="5956300" y="4286250"/>
          <p14:tracePt t="362350" x="5938838" y="4357688"/>
          <p14:tracePt t="362892" x="5902325" y="4429125"/>
          <p14:tracePt t="362911" x="5902325" y="4448175"/>
          <p14:tracePt t="362957" x="5857875" y="4545013"/>
          <p14:tracePt t="363000" x="5857875" y="4554538"/>
          <p14:tracePt t="363066" x="5840413" y="4591050"/>
          <p14:tracePt t="363132" x="5822950" y="4598988"/>
          <p14:tracePt t="363217" x="5803900" y="4635500"/>
          <p14:tracePt t="363264" x="5803900" y="4652963"/>
          <p14:tracePt t="363308" x="5795963" y="4662488"/>
          <p14:tracePt t="363355" x="5778500" y="4679950"/>
          <p14:tracePt t="363398" x="5768975" y="4679950"/>
          <p14:tracePt t="363442" x="5751513" y="4679950"/>
          <p14:tracePt t="363486" x="5741988" y="4679950"/>
          <p14:tracePt t="363616" x="5741988" y="4670425"/>
          <p14:tracePt t="363726" x="5732463" y="4670425"/>
          <p14:tracePt t="363771" x="5724525" y="4635500"/>
          <p14:tracePt t="363815" x="5697538" y="4483100"/>
          <p14:tracePt t="363857" x="5707063" y="4376738"/>
          <p14:tracePt t="363905" x="5778500" y="4313238"/>
          <p14:tracePt t="363948" x="5875338" y="4278313"/>
          <p14:tracePt t="363992" x="5965825" y="4251325"/>
          <p14:tracePt t="364036" x="6099175" y="4241800"/>
          <p14:tracePt t="364080" x="6197600" y="4224338"/>
          <p14:tracePt t="364124" x="6259513" y="4251325"/>
          <p14:tracePt t="364170" x="6286500" y="4313238"/>
          <p14:tracePt t="364189" x="6286500" y="4349750"/>
          <p14:tracePt t="364238" x="6286500" y="4421188"/>
          <p14:tracePt t="364281" x="6259513" y="4537075"/>
          <p14:tracePt t="364326" x="6045200" y="4733925"/>
          <p14:tracePt t="364344" x="5992813" y="4751388"/>
          <p14:tracePt t="364369" x="5778500" y="4786313"/>
          <p14:tracePt t="364388" x="5724525" y="4786313"/>
          <p14:tracePt t="364436" x="5599113" y="4741863"/>
          <p14:tracePt t="364482" x="5581650" y="4635500"/>
          <p14:tracePt t="364525" x="5581650" y="4500563"/>
          <p14:tracePt t="364569" x="5626100" y="4421188"/>
          <p14:tracePt t="364611" x="5768975" y="4357688"/>
          <p14:tracePt t="364630" x="5822950" y="4357688"/>
          <p14:tracePt t="364676" x="5992813" y="4402138"/>
          <p14:tracePt t="364721" x="6116638" y="4564063"/>
          <p14:tracePt t="364739" x="6126163" y="4591050"/>
          <p14:tracePt t="364788" x="6126163" y="4697413"/>
          <p14:tracePt t="364829" x="6089650" y="4741863"/>
          <p14:tracePt t="364848" x="6037263" y="4786313"/>
          <p14:tracePt t="364895" x="5857875" y="4849813"/>
          <p14:tracePt t="364941" x="5741988" y="4849813"/>
          <p14:tracePt t="364964" x="5653088" y="4778375"/>
          <p14:tracePt t="365009" x="5581650" y="4687888"/>
          <p14:tracePt t="365053" x="5581650" y="4545013"/>
          <p14:tracePt t="365099" x="5751513" y="4357688"/>
          <p14:tracePt t="365118" x="5803900" y="4349750"/>
          <p14:tracePt t="365164" x="5965825" y="4322763"/>
          <p14:tracePt t="365207" x="6045200" y="4357688"/>
          <p14:tracePt t="365227" x="6072188" y="4384675"/>
          <p14:tracePt t="365277" x="6099175" y="4456113"/>
          <p14:tracePt t="365342" x="6099175" y="4483100"/>
          <p14:tracePt t="365387" x="6045200" y="4519613"/>
          <p14:tracePt t="365432" x="5956300" y="4527550"/>
          <p14:tracePt t="365477" x="5894388" y="4527550"/>
          <p14:tracePt t="365522" x="5884863" y="4527550"/>
          <p14:tracePt t="365568" x="5884863" y="45196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458411" y="4409088"/>
            <a:ext cx="5905542" cy="12732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871297" y="3657601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268640" y="3657600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451679" y="3657601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5269032" y="4409086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451679" y="4409087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634325" y="4404008"/>
            <a:ext cx="734302" cy="401935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5451678" y="4414167"/>
            <a:ext cx="1099595" cy="60188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896423"/>
            <a:ext cx="8228012" cy="1084873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smtClean="0"/>
              <a:t>Holes and electrons diffuse into the n-type and p-type semiconductors correspondently</a:t>
            </a:r>
          </a:p>
          <a:p>
            <a:pPr marL="342900" indent="-342900">
              <a:spcBef>
                <a:spcPts val="1200"/>
              </a:spcBef>
              <a:buFont typeface="Courier New" pitchFamily="49" charset="0"/>
              <a:buChar char="o"/>
            </a:pPr>
            <a:r>
              <a:rPr lang="en-US" dirty="0" smtClean="0"/>
              <a:t>The diffusion process creates the balancing field (E</a:t>
            </a:r>
            <a:r>
              <a:rPr lang="en-US" sz="1800" dirty="0" smtClean="0"/>
              <a:t>d</a:t>
            </a:r>
            <a:r>
              <a:rPr lang="en-US" dirty="0" smtClean="0"/>
              <a:t>) that prevents deeper diffusion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299083" y="3946099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5" name="Straight Connector 14"/>
          <p:cNvCxnSpPr>
            <a:stCxn id="10" idx="0"/>
          </p:cNvCxnSpPr>
          <p:nvPr/>
        </p:nvCxnSpPr>
        <p:spPr bwMode="auto">
          <a:xfrm flipH="1" flipV="1">
            <a:off x="2818437" y="3055620"/>
            <a:ext cx="1" cy="60198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7" name="Straight Connector 16"/>
          <p:cNvCxnSpPr>
            <a:stCxn id="12" idx="0"/>
          </p:cNvCxnSpPr>
          <p:nvPr/>
        </p:nvCxnSpPr>
        <p:spPr bwMode="auto">
          <a:xfrm flipV="1">
            <a:off x="4421095" y="3124200"/>
            <a:ext cx="0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9" name="Straight Connector 18"/>
          <p:cNvCxnSpPr>
            <a:stCxn id="11" idx="0"/>
          </p:cNvCxnSpPr>
          <p:nvPr/>
        </p:nvCxnSpPr>
        <p:spPr bwMode="auto">
          <a:xfrm flipH="1" flipV="1">
            <a:off x="6001476" y="3124200"/>
            <a:ext cx="1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1" name="Straight Connector 20"/>
          <p:cNvCxnSpPr>
            <a:stCxn id="4" idx="2"/>
          </p:cNvCxnSpPr>
          <p:nvPr/>
        </p:nvCxnSpPr>
        <p:spPr bwMode="auto">
          <a:xfrm>
            <a:off x="4411182" y="5682301"/>
            <a:ext cx="0" cy="497519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2393385" y="2659380"/>
            <a:ext cx="924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Source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02722" y="2659380"/>
            <a:ext cx="689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Gate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62177" y="2659380"/>
            <a:ext cx="749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Drain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5469740" y="4623240"/>
            <a:ext cx="1051287" cy="367431"/>
            <a:chOff x="5469740" y="4623240"/>
            <a:chExt cx="1051287" cy="367431"/>
          </a:xfrm>
        </p:grpSpPr>
        <p:sp>
          <p:nvSpPr>
            <p:cNvPr id="42" name="Oval 41"/>
            <p:cNvSpPr/>
            <p:nvPr/>
          </p:nvSpPr>
          <p:spPr bwMode="auto">
            <a:xfrm>
              <a:off x="5469740" y="4645615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5721046" y="4838252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6149740" y="4838271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6368627" y="4623240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284041" y="4679120"/>
            <a:ext cx="1425552" cy="513836"/>
            <a:chOff x="5284041" y="4679120"/>
            <a:chExt cx="1425552" cy="513836"/>
          </a:xfrm>
        </p:grpSpPr>
        <p:sp>
          <p:nvSpPr>
            <p:cNvPr id="48" name="Oval 47"/>
            <p:cNvSpPr/>
            <p:nvPr/>
          </p:nvSpPr>
          <p:spPr bwMode="auto">
            <a:xfrm>
              <a:off x="5284041" y="4710029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5338501" y="5020684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5671758" y="5020684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6216227" y="5040556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6551274" y="4679120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6557193" y="5029052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</p:grpSp>
      <p:cxnSp>
        <p:nvCxnSpPr>
          <p:cNvPr id="16" name="Straight Arrow Connector 15"/>
          <p:cNvCxnSpPr>
            <a:stCxn id="34" idx="2"/>
          </p:cNvCxnSpPr>
          <p:nvPr/>
        </p:nvCxnSpPr>
        <p:spPr bwMode="auto">
          <a:xfrm>
            <a:off x="6001476" y="4805943"/>
            <a:ext cx="1" cy="43915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4" name="Straight Arrow Connector 53"/>
          <p:cNvCxnSpPr/>
          <p:nvPr/>
        </p:nvCxnSpPr>
        <p:spPr bwMode="auto">
          <a:xfrm flipH="1" flipV="1">
            <a:off x="5212080" y="4589735"/>
            <a:ext cx="422245" cy="1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 flipV="1">
            <a:off x="6385891" y="4584654"/>
            <a:ext cx="365429" cy="2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61" name="Group 60"/>
          <p:cNvGrpSpPr/>
          <p:nvPr/>
        </p:nvGrpSpPr>
        <p:grpSpPr>
          <a:xfrm>
            <a:off x="4954992" y="4518068"/>
            <a:ext cx="2106502" cy="965920"/>
            <a:chOff x="4954992" y="4518068"/>
            <a:chExt cx="2106502" cy="965920"/>
          </a:xfrm>
        </p:grpSpPr>
        <p:sp>
          <p:nvSpPr>
            <p:cNvPr id="30" name="TextBox 29"/>
            <p:cNvSpPr txBox="1"/>
            <p:nvPr/>
          </p:nvSpPr>
          <p:spPr>
            <a:xfrm>
              <a:off x="6670040" y="4518068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E</a:t>
              </a:r>
              <a:r>
                <a:rPr lang="en-US" sz="1200" dirty="0" smtClean="0">
                  <a:latin typeface="+mn-lt"/>
                </a:rPr>
                <a:t>d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961916" y="5114656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E</a:t>
              </a:r>
              <a:r>
                <a:rPr lang="en-US" sz="1100" dirty="0" smtClean="0"/>
                <a:t>d</a:t>
              </a:r>
              <a:endParaRPr lang="en-US" sz="11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954992" y="4537149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E</a:t>
              </a:r>
              <a:r>
                <a:rPr lang="en-US" sz="1200" dirty="0" smtClean="0">
                  <a:latin typeface="+mn-lt"/>
                </a:rPr>
                <a:t>d</a:t>
              </a:r>
            </a:p>
          </p:txBody>
        </p:sp>
      </p:grpSp>
      <p:sp>
        <p:nvSpPr>
          <p:cNvPr id="62" name="Rectangle 61"/>
          <p:cNvSpPr/>
          <p:nvPr/>
        </p:nvSpPr>
        <p:spPr bwMode="auto">
          <a:xfrm>
            <a:off x="2078835" y="4416490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2261482" y="4416491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2444128" y="4411412"/>
            <a:ext cx="734302" cy="401935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2261481" y="4421571"/>
            <a:ext cx="1099595" cy="60188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2279543" y="4630644"/>
            <a:ext cx="1051287" cy="367431"/>
            <a:chOff x="5469740" y="4623240"/>
            <a:chExt cx="1051287" cy="367431"/>
          </a:xfrm>
        </p:grpSpPr>
        <p:sp>
          <p:nvSpPr>
            <p:cNvPr id="67" name="Oval 66"/>
            <p:cNvSpPr/>
            <p:nvPr/>
          </p:nvSpPr>
          <p:spPr bwMode="auto">
            <a:xfrm>
              <a:off x="5469740" y="4645615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5721046" y="4838252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6149740" y="4838271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6368627" y="4623240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+</a:t>
              </a:r>
              <a:endParaRPr lang="en-US" sz="1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093844" y="4686524"/>
            <a:ext cx="1425552" cy="513836"/>
            <a:chOff x="5284041" y="4679120"/>
            <a:chExt cx="1425552" cy="513836"/>
          </a:xfrm>
        </p:grpSpPr>
        <p:sp>
          <p:nvSpPr>
            <p:cNvPr id="72" name="Oval 71"/>
            <p:cNvSpPr/>
            <p:nvPr/>
          </p:nvSpPr>
          <p:spPr bwMode="auto">
            <a:xfrm>
              <a:off x="5284041" y="4710029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5338501" y="5020684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5671758" y="5020684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6216227" y="5040556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6551274" y="4679120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6557193" y="5029052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Neo Sans Intel" pitchFamily="34" charset="0"/>
                  <a:cs typeface="Arial" pitchFamily="34" charset="0"/>
                </a:rPr>
                <a:t>-</a:t>
              </a:r>
            </a:p>
          </p:txBody>
        </p:sp>
      </p:grpSp>
      <p:cxnSp>
        <p:nvCxnSpPr>
          <p:cNvPr id="78" name="Straight Arrow Connector 77"/>
          <p:cNvCxnSpPr>
            <a:stCxn id="64" idx="2"/>
          </p:cNvCxnSpPr>
          <p:nvPr/>
        </p:nvCxnSpPr>
        <p:spPr bwMode="auto">
          <a:xfrm>
            <a:off x="2811279" y="4813347"/>
            <a:ext cx="1" cy="43915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79" name="Straight Arrow Connector 78"/>
          <p:cNvCxnSpPr/>
          <p:nvPr/>
        </p:nvCxnSpPr>
        <p:spPr bwMode="auto">
          <a:xfrm flipH="1" flipV="1">
            <a:off x="2021883" y="4597139"/>
            <a:ext cx="422245" cy="1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80" name="Straight Arrow Connector 79"/>
          <p:cNvCxnSpPr/>
          <p:nvPr/>
        </p:nvCxnSpPr>
        <p:spPr bwMode="auto">
          <a:xfrm flipV="1">
            <a:off x="3195694" y="4592058"/>
            <a:ext cx="365429" cy="2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81" name="Group 80"/>
          <p:cNvGrpSpPr/>
          <p:nvPr/>
        </p:nvGrpSpPr>
        <p:grpSpPr>
          <a:xfrm>
            <a:off x="1764795" y="4525472"/>
            <a:ext cx="2106502" cy="965920"/>
            <a:chOff x="4954992" y="4518068"/>
            <a:chExt cx="2106502" cy="965920"/>
          </a:xfrm>
        </p:grpSpPr>
        <p:sp>
          <p:nvSpPr>
            <p:cNvPr id="82" name="TextBox 81"/>
            <p:cNvSpPr txBox="1"/>
            <p:nvPr/>
          </p:nvSpPr>
          <p:spPr>
            <a:xfrm>
              <a:off x="6670040" y="4518068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E</a:t>
              </a:r>
              <a:r>
                <a:rPr lang="en-US" sz="1200" dirty="0" smtClean="0">
                  <a:latin typeface="+mn-lt"/>
                </a:rPr>
                <a:t>d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961916" y="5114656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E</a:t>
              </a:r>
              <a:r>
                <a:rPr lang="en-US" sz="1100" dirty="0" smtClean="0"/>
                <a:t>d</a:t>
              </a:r>
              <a:endParaRPr lang="en-US" sz="11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954992" y="4537149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E</a:t>
              </a:r>
              <a:r>
                <a:rPr lang="en-US" sz="1200" dirty="0" smtClean="0">
                  <a:latin typeface="+mn-lt"/>
                </a:rPr>
                <a:t>d</a:t>
              </a:r>
            </a:p>
          </p:txBody>
        </p:sp>
      </p:grpSp>
      <p:sp>
        <p:nvSpPr>
          <p:cNvPr id="7" name="Rectangle 6"/>
          <p:cNvSpPr/>
          <p:nvPr/>
        </p:nvSpPr>
        <p:spPr bwMode="auto">
          <a:xfrm>
            <a:off x="1458411" y="3946099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124201" y="3946099"/>
            <a:ext cx="2593788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4360142"/>
      </p:ext>
    </p:extLst>
  </p:cSld>
  <p:clrMapOvr>
    <a:masterClrMapping/>
  </p:clrMapOvr>
  <p:transition advTm="10915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xit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" presetClass="exit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11022E-16 1.11022E-16 L 1.11022E-16 -0.02824 " pathEditMode="relative" rAng="0" ptsTypes="AA">
                                      <p:cBhvr>
                                        <p:cTn id="21" dur="1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11022E-16 1.11022E-16 L 1.11022E-16 -0.02824 " pathEditMode="relative" rAng="0" ptsTypes="AA">
                                      <p:cBhvr>
                                        <p:cTn id="23" dur="1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1" grpId="0" animBg="1"/>
      <p:bldP spid="60" grpId="0" animBg="1"/>
      <p:bldP spid="60" grpId="1" animBg="1"/>
      <p:bldP spid="62" grpId="0" animBg="1"/>
      <p:bldP spid="65" grpId="0" animBg="1"/>
      <p:bldP spid="65" grpId="1" animBg="1"/>
    </p:bldLst>
  </p:timing>
  <p:extLst>
    <p:ext uri="{3A86A75C-4F4B-4683-9AE1-C65F6400EC91}">
      <p14:laserTraceLst xmlns:p14="http://schemas.microsoft.com/office/powerpoint/2010/main">
        <p14:tracePtLst>
          <p14:tracePt t="3953" x="5830888" y="4733925"/>
          <p14:tracePt t="3995" x="5803900" y="4822825"/>
          <p14:tracePt t="4047" x="5759450" y="5037138"/>
          <p14:tracePt t="4100" x="5653088" y="5402263"/>
          <p14:tracePt t="4146" x="5635625" y="5421313"/>
          <p14:tracePt t="4195" x="5599113" y="5500688"/>
          <p14:tracePt t="4238" x="5581650" y="5527675"/>
          <p14:tracePt t="4281" x="5581650" y="5492750"/>
          <p14:tracePt t="4321" x="5581650" y="5286375"/>
          <p14:tracePt t="4362" x="5661025" y="4813300"/>
          <p14:tracePt t="4403" x="5670550" y="4768850"/>
          <p14:tracePt t="4443" x="5680075" y="4786313"/>
          <p14:tracePt t="4484" x="5680075" y="4983163"/>
          <p14:tracePt t="4524" x="5661025" y="5233988"/>
          <p14:tracePt t="4562" x="5635625" y="5340350"/>
          <p14:tracePt t="4602" x="5626100" y="5349875"/>
          <p14:tracePt t="4679" x="5626100" y="5259388"/>
          <p14:tracePt t="4699" x="5626100" y="5072063"/>
          <p14:tracePt t="4743" x="5616575" y="4805363"/>
          <p14:tracePt t="4768" x="5581650" y="4786313"/>
          <p14:tracePt t="4788" x="5527675" y="4786313"/>
          <p14:tracePt t="4827" x="5251450" y="4840288"/>
          <p14:tracePt t="4868" x="4687888" y="4965700"/>
          <p14:tracePt t="4908" x="4179888" y="5027613"/>
          <p14:tracePt t="4949" x="3786188" y="5081588"/>
          <p14:tracePt t="4987" x="3581400" y="5054600"/>
          <p14:tracePt t="5028" x="3455988" y="4983163"/>
          <p14:tracePt t="5067" x="3446463" y="4973638"/>
          <p14:tracePt t="5352" x="3367088" y="4714875"/>
          <p14:tracePt t="5394" x="3303588" y="4591050"/>
          <p14:tracePt t="5436" x="3268663" y="4581525"/>
          <p14:tracePt t="5456" x="3259138" y="4591050"/>
          <p14:tracePt t="5497" x="3027363" y="4992688"/>
          <p14:tracePt t="5519" x="2946400" y="5187950"/>
          <p14:tracePt t="5559" x="2741613" y="5857875"/>
          <p14:tracePt t="5581" x="2724150" y="5903913"/>
          <p14:tracePt t="5664" x="2847975" y="5492750"/>
          <p14:tracePt t="5705" x="2973388" y="5135563"/>
          <p14:tracePt t="5746" x="3009900" y="5000625"/>
          <p14:tracePt t="5789" x="3009900" y="4973638"/>
          <p14:tracePt t="5867" x="3009900" y="5027613"/>
          <p14:tracePt t="5908" x="3009900" y="5072063"/>
          <p14:tracePt t="5950" x="3009900" y="5091113"/>
          <p14:tracePt t="6009" x="3009900" y="5054600"/>
          <p14:tracePt t="6049" x="3009900" y="5010150"/>
          <p14:tracePt t="6088" x="3009900" y="4983163"/>
          <p14:tracePt t="6127" x="3017838" y="4983163"/>
          <p14:tracePt t="6187" x="3017838" y="5072063"/>
          <p14:tracePt t="6206" x="3017838" y="5126038"/>
          <p14:tracePt t="6248" x="3000375" y="5429250"/>
          <p14:tracePt t="6290" x="2990850" y="5492750"/>
          <p14:tracePt t="6349" x="2982913" y="5492750"/>
          <p14:tracePt t="42347" x="2955925" y="5473700"/>
          <p14:tracePt t="42387" x="2857500" y="5259388"/>
          <p14:tracePt t="42425" x="2840038" y="5143500"/>
          <p14:tracePt t="42465" x="2847975" y="5116513"/>
          <p14:tracePt t="42523" x="2911475" y="4992688"/>
          <p14:tracePt t="42562" x="2990850" y="4795838"/>
          <p14:tracePt t="42602" x="3009900" y="4751388"/>
          <p14:tracePt t="42660" x="3009900" y="4741863"/>
          <p14:tracePt t="42737" x="3009900" y="4813300"/>
          <p14:tracePt t="42775" x="3000375" y="4840288"/>
          <p14:tracePt t="42814" x="2990850" y="4849813"/>
          <p14:tracePt t="42853" x="2982913" y="4876800"/>
          <p14:tracePt t="42893" x="2938463" y="5010150"/>
          <p14:tracePt t="42932" x="2911475" y="5126038"/>
          <p14:tracePt t="42955" x="2911475" y="5153025"/>
          <p14:tracePt t="42994" x="2911475" y="5170488"/>
          <p14:tracePt t="43124" x="2911475" y="5126038"/>
          <p14:tracePt t="43164" x="2901950" y="4956175"/>
          <p14:tracePt t="43205" x="2946400" y="4564063"/>
          <p14:tracePt t="43246" x="2973388" y="4384675"/>
          <p14:tracePt t="43340" x="2982913" y="4421188"/>
          <p14:tracePt t="43378" x="2990850" y="4448175"/>
          <p14:tracePt t="43416" x="2990850" y="4492625"/>
          <p14:tracePt t="43458" x="3000375" y="4537075"/>
          <p14:tracePt t="43478" x="3000375" y="4554538"/>
          <p14:tracePt t="43517" x="2965450" y="4830763"/>
          <p14:tracePt t="43557" x="2919413" y="5143500"/>
          <p14:tracePt t="43596" x="2919413" y="5187950"/>
          <p14:tracePt t="43652" x="2919413" y="5197475"/>
          <p14:tracePt t="43802" x="2955925" y="4857750"/>
          <p14:tracePt t="43844" x="3062288" y="4394200"/>
          <p14:tracePt t="43883" x="3089275" y="4305300"/>
          <p14:tracePt t="43962" x="3089275" y="4376738"/>
          <p14:tracePt t="44001" x="3089275" y="4519613"/>
          <p14:tracePt t="44042" x="3054350" y="4795838"/>
          <p14:tracePt t="44089" x="3054350" y="4813300"/>
          <p14:tracePt t="44211" x="3054350" y="4830763"/>
          <p14:tracePt t="44252" x="3089275" y="4965700"/>
          <p14:tracePt t="44292" x="3125788" y="5037138"/>
          <p14:tracePt t="44331" x="3348038" y="5045075"/>
          <p14:tracePt t="44371" x="3714750" y="5081588"/>
          <p14:tracePt t="44410" x="4098925" y="5207000"/>
          <p14:tracePt t="44432" x="4224338" y="5241925"/>
          <p14:tracePt t="44748" x="4643438" y="5126038"/>
          <p14:tracePt t="44786" x="5054600" y="5108575"/>
          <p14:tracePt t="44826" x="5456238" y="5162550"/>
          <p14:tracePt t="44867" x="5554663" y="5214938"/>
          <p14:tracePt t="44908" x="5599113" y="5233988"/>
          <p14:tracePt t="44947" x="5616575" y="5268913"/>
          <p14:tracePt t="44988" x="5616575" y="5384800"/>
          <p14:tracePt t="45027" x="5616575" y="5591175"/>
          <p14:tracePt t="45066" x="5626100" y="5599113"/>
          <p14:tracePt t="45106" x="5732463" y="5394325"/>
          <p14:tracePt t="45145" x="5813425" y="5251450"/>
          <p14:tracePt t="45184" x="5822950" y="5241925"/>
          <p14:tracePt t="45240" x="5822950" y="5224463"/>
          <p14:tracePt t="45280" x="5822950" y="5214938"/>
          <p14:tracePt t="45320" x="5822950" y="5207000"/>
          <p14:tracePt t="52746" x="5830888" y="5153025"/>
          <p14:tracePt t="52787" x="5857875" y="5081588"/>
          <p14:tracePt t="52808" x="5857875" y="5072063"/>
          <p14:tracePt t="52847" x="5867400" y="5054600"/>
          <p14:tracePt t="52887" x="5884863" y="5000625"/>
          <p14:tracePt t="52930" x="5921375" y="4938713"/>
          <p14:tracePt t="52971" x="5929313" y="4921250"/>
          <p14:tracePt t="53075" x="5938838" y="4911725"/>
          <p14:tracePt t="53133" x="5973763" y="4857750"/>
          <p14:tracePt t="53174" x="6010275" y="4805363"/>
          <p14:tracePt t="53303" x="6010275" y="4795838"/>
          <p14:tracePt t="54073" x="6010275" y="4805363"/>
          <p14:tracePt t="54187" x="6010275" y="4813300"/>
          <p14:tracePt t="54393" x="6010275" y="4822825"/>
          <p14:tracePt t="54470" x="6010275" y="4830763"/>
          <p14:tracePt t="54509" x="6010275" y="4876800"/>
          <p14:tracePt t="54548" x="5983288" y="4921250"/>
          <p14:tracePt t="54587" x="5973763" y="4938713"/>
          <p14:tracePt t="54644" x="5973763" y="4956175"/>
          <p14:tracePt t="54682" x="5973763" y="4973638"/>
          <p14:tracePt t="54702" x="5973763" y="4992688"/>
          <p14:tracePt t="54761" x="5973763" y="5000625"/>
          <p14:tracePt t="54821" x="5973763" y="5010150"/>
          <p14:tracePt t="54900" x="5965825" y="5027613"/>
          <p14:tracePt t="54939" x="5965825" y="5091113"/>
          <p14:tracePt t="54977" x="5956300" y="5126038"/>
          <p14:tracePt t="55020" x="5946775" y="5162550"/>
          <p14:tracePt t="55059" x="5946775" y="5197475"/>
          <p14:tracePt t="55097" x="5929313" y="5207000"/>
          <p14:tracePt t="55135" x="5929313" y="5214938"/>
          <p14:tracePt t="56743" x="5921375" y="521493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Closed State for N-type MOSFET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11618"/>
            <a:ext cx="8228012" cy="1000957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smtClean="0"/>
              <a:t>For </a:t>
            </a:r>
            <a:r>
              <a:rPr lang="en-US" dirty="0" smtClean="0">
                <a:solidFill>
                  <a:schemeClr val="accent1"/>
                </a:solidFill>
              </a:rPr>
              <a:t>N</a:t>
            </a:r>
            <a:r>
              <a:rPr lang="en-US" dirty="0" smtClean="0"/>
              <a:t>-type MOSFET if </a:t>
            </a:r>
            <a:r>
              <a:rPr lang="en-US" b="1" dirty="0" smtClean="0"/>
              <a:t>the gate </a:t>
            </a:r>
            <a:r>
              <a:rPr lang="en-US" dirty="0" smtClean="0"/>
              <a:t>is not connected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(high-impedance state, Z) </a:t>
            </a:r>
            <a:r>
              <a:rPr lang="en-US" dirty="0" smtClean="0"/>
              <a:t>or equal to </a:t>
            </a:r>
            <a:r>
              <a:rPr lang="en-US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there is not current through </a:t>
            </a:r>
            <a:r>
              <a:rPr lang="en-US" b="1" dirty="0"/>
              <a:t>the </a:t>
            </a:r>
            <a:r>
              <a:rPr lang="en-US" b="1" dirty="0" smtClean="0"/>
              <a:t>drain</a:t>
            </a:r>
          </a:p>
          <a:p>
            <a:pPr marL="757238" lvl="2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One of n-p junction is always closed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444331" y="4411110"/>
            <a:ext cx="5905542" cy="12732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71914" y="4420072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54561" y="4420073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>
            <a:stCxn id="7" idx="0"/>
          </p:cNvCxnSpPr>
          <p:nvPr/>
        </p:nvCxnSpPr>
        <p:spPr bwMode="auto">
          <a:xfrm flipH="1" flipV="1">
            <a:off x="2804357" y="3057642"/>
            <a:ext cx="1" cy="60198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" name="Straight Connector 13"/>
          <p:cNvCxnSpPr>
            <a:stCxn id="6" idx="0"/>
          </p:cNvCxnSpPr>
          <p:nvPr/>
        </p:nvCxnSpPr>
        <p:spPr bwMode="auto">
          <a:xfrm flipV="1">
            <a:off x="4407015" y="3126222"/>
            <a:ext cx="0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5" name="Straight Connector 14"/>
          <p:cNvCxnSpPr>
            <a:stCxn id="9" idx="0"/>
          </p:cNvCxnSpPr>
          <p:nvPr/>
        </p:nvCxnSpPr>
        <p:spPr bwMode="auto">
          <a:xfrm flipH="1" flipV="1">
            <a:off x="5987396" y="3126222"/>
            <a:ext cx="1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6" name="Straight Connector 15"/>
          <p:cNvCxnSpPr>
            <a:stCxn id="4" idx="2"/>
          </p:cNvCxnSpPr>
          <p:nvPr/>
        </p:nvCxnSpPr>
        <p:spPr bwMode="auto">
          <a:xfrm>
            <a:off x="4397102" y="5684323"/>
            <a:ext cx="0" cy="497519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2379305" y="2661402"/>
            <a:ext cx="924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Source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88642" y="2661402"/>
            <a:ext cx="689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Gate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48097" y="2661402"/>
            <a:ext cx="749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Drain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437207" y="4420074"/>
            <a:ext cx="734302" cy="40193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12495" y="2953997"/>
            <a:ext cx="1063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/Z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869922" y="295399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5254953" y="4430692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5437600" y="4430693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5620246" y="4430694"/>
            <a:ext cx="734302" cy="40193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038533" y="294672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Z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857217" y="3659623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54560" y="3659622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437599" y="3659623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44331" y="3957086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285003" y="3957086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110121" y="3957086"/>
            <a:ext cx="2593788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009070" y="4712051"/>
            <a:ext cx="707543" cy="392615"/>
            <a:chOff x="4009070" y="4712051"/>
            <a:chExt cx="707543" cy="392615"/>
          </a:xfrm>
        </p:grpSpPr>
        <p:cxnSp>
          <p:nvCxnSpPr>
            <p:cNvPr id="46" name="Straight Arrow Connector 45"/>
            <p:cNvCxnSpPr/>
            <p:nvPr/>
          </p:nvCxnSpPr>
          <p:spPr bwMode="auto">
            <a:xfrm flipH="1">
              <a:off x="4087900" y="4712051"/>
              <a:ext cx="628713" cy="0"/>
            </a:xfrm>
            <a:prstGeom prst="straightConnector1">
              <a:avLst/>
            </a:prstGeom>
            <a:ln>
              <a:headEnd type="none" w="sm" len="sm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009070" y="473533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E</a:t>
              </a:r>
              <a:r>
                <a:rPr lang="en-US" sz="1400" dirty="0" err="1" smtClean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cc</a:t>
              </a:r>
              <a:endParaRPr lang="en-US" sz="14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069229" y="4724868"/>
            <a:ext cx="743755" cy="379798"/>
            <a:chOff x="3069229" y="4724868"/>
            <a:chExt cx="743755" cy="379798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>
              <a:off x="3069229" y="4724868"/>
              <a:ext cx="62871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sm" len="sm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421530" y="4735334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E</a:t>
              </a:r>
              <a:r>
                <a:rPr lang="en-US" sz="14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</a:t>
              </a:r>
              <a:endPara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sp>
        <p:nvSpPr>
          <p:cNvPr id="56" name="Line Callout 2 (No Border) 55"/>
          <p:cNvSpPr/>
          <p:nvPr/>
        </p:nvSpPr>
        <p:spPr>
          <a:xfrm>
            <a:off x="290056" y="5771272"/>
            <a:ext cx="3238891" cy="412959"/>
          </a:xfrm>
          <a:prstGeom prst="callout2">
            <a:avLst>
              <a:gd name="adj1" fmla="val 1125"/>
              <a:gd name="adj2" fmla="val 50247"/>
              <a:gd name="adj3" fmla="val -58702"/>
              <a:gd name="adj4" fmla="val 69065"/>
              <a:gd name="adj5" fmla="val -108853"/>
              <a:gd name="adj6" fmla="val 73793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Neo Sans Intel" pitchFamily="34" charset="0"/>
              </a:rPr>
              <a:t>This p-n junction is closed: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its field balances the field of the supply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sp>
        <p:nvSpPr>
          <p:cNvPr id="59" name="Line Callout 2 (No Border) 58"/>
          <p:cNvSpPr/>
          <p:nvPr/>
        </p:nvSpPr>
        <p:spPr>
          <a:xfrm>
            <a:off x="4716613" y="5784502"/>
            <a:ext cx="3238891" cy="412959"/>
          </a:xfrm>
          <a:prstGeom prst="callout2">
            <a:avLst>
              <a:gd name="adj1" fmla="val -5387"/>
              <a:gd name="adj2" fmla="val 6516"/>
              <a:gd name="adj3" fmla="val -93435"/>
              <a:gd name="adj4" fmla="val -5390"/>
              <a:gd name="adj5" fmla="val -150099"/>
              <a:gd name="adj6" fmla="val -30277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Neo Sans Intel" pitchFamily="34" charset="0"/>
              </a:rPr>
              <a:t>No current through this p-n junction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9282963"/>
      </p:ext>
    </p:extLst>
  </p:cSld>
  <p:clrMapOvr>
    <a:masterClrMapping/>
  </p:clrMapOvr>
  <p:transition advTm="27926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4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2407 L 2.22222E-6 1.11111E-6 " pathEditMode="relative" rAng="0" ptsTypes="AA">
                                      <p:cBhvr>
                                        <p:cTn id="37" dur="2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-0.00018 -0.0076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3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-0.00018 -0.00763 " pathEditMode="relative" rAng="0" ptsTypes="AA">
                                      <p:cBhvr>
                                        <p:cTn id="53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22" grpId="0" animBg="1"/>
      <p:bldP spid="22" grpId="1" animBg="1"/>
      <p:bldP spid="39" grpId="0"/>
      <p:bldP spid="40" grpId="0"/>
      <p:bldP spid="42" grpId="0" animBg="1"/>
      <p:bldP spid="43" grpId="0" animBg="1"/>
      <p:bldP spid="44" grpId="0" animBg="1"/>
      <p:bldP spid="44" grpId="1" animBg="1"/>
      <p:bldP spid="50" grpId="0"/>
      <p:bldP spid="50" grpId="1"/>
      <p:bldP spid="56" grpId="0" animBg="1"/>
      <p:bldP spid="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State for N-type MOSFET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84723"/>
            <a:ext cx="7912883" cy="1000957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000" dirty="0"/>
              <a:t>For </a:t>
            </a:r>
            <a:r>
              <a:rPr lang="en-US" sz="2000" dirty="0">
                <a:solidFill>
                  <a:schemeClr val="accent1"/>
                </a:solidFill>
              </a:rPr>
              <a:t>N</a:t>
            </a:r>
            <a:r>
              <a:rPr lang="en-US" sz="2000" dirty="0"/>
              <a:t>-type MOSFET if </a:t>
            </a:r>
            <a:r>
              <a:rPr lang="en-US" sz="2000" b="1" dirty="0"/>
              <a:t>the gate </a:t>
            </a:r>
            <a:r>
              <a:rPr lang="en-US" sz="2000" dirty="0"/>
              <a:t>is </a:t>
            </a:r>
            <a:r>
              <a:rPr lang="en-US" sz="2000" dirty="0" smtClean="0"/>
              <a:t>equal </a:t>
            </a:r>
            <a:r>
              <a:rPr lang="en-US" sz="2000" dirty="0"/>
              <a:t>to </a:t>
            </a:r>
            <a:r>
              <a:rPr lang="en-US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2000" dirty="0"/>
              <a:t> then the transistor is open: the source value pass to </a:t>
            </a:r>
            <a:r>
              <a:rPr lang="en-US" sz="2000" dirty="0" smtClean="0"/>
              <a:t>the drain</a:t>
            </a:r>
          </a:p>
          <a:p>
            <a:pPr marL="342900" indent="-342900">
              <a:spcBef>
                <a:spcPts val="1200"/>
              </a:spcBef>
              <a:buFont typeface="Courier New" pitchFamily="49" charset="0"/>
              <a:buChar char="o"/>
            </a:pPr>
            <a:r>
              <a:rPr lang="en-US" sz="2000" dirty="0" smtClean="0"/>
              <a:t>The current passes though the small channel created by the gate field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(more detailed explanation is out of scope of our course) 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432416" y="4417805"/>
            <a:ext cx="5905542" cy="12732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243037" y="4417803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425684" y="4417804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>
            <a:stCxn id="7" idx="0"/>
          </p:cNvCxnSpPr>
          <p:nvPr/>
        </p:nvCxnSpPr>
        <p:spPr bwMode="auto">
          <a:xfrm flipH="1" flipV="1">
            <a:off x="2792442" y="3064337"/>
            <a:ext cx="1" cy="60198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" name="Straight Connector 13"/>
          <p:cNvCxnSpPr>
            <a:stCxn id="6" idx="0"/>
          </p:cNvCxnSpPr>
          <p:nvPr/>
        </p:nvCxnSpPr>
        <p:spPr bwMode="auto">
          <a:xfrm flipV="1">
            <a:off x="4395100" y="3132917"/>
            <a:ext cx="0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5" name="Straight Connector 14"/>
          <p:cNvCxnSpPr>
            <a:stCxn id="9" idx="0"/>
          </p:cNvCxnSpPr>
          <p:nvPr/>
        </p:nvCxnSpPr>
        <p:spPr bwMode="auto">
          <a:xfrm flipH="1" flipV="1">
            <a:off x="5975481" y="3132917"/>
            <a:ext cx="1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6" name="Straight Connector 15"/>
          <p:cNvCxnSpPr>
            <a:stCxn id="4" idx="2"/>
          </p:cNvCxnSpPr>
          <p:nvPr/>
        </p:nvCxnSpPr>
        <p:spPr bwMode="auto">
          <a:xfrm>
            <a:off x="4385187" y="5691018"/>
            <a:ext cx="0" cy="497519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2367390" y="2668097"/>
            <a:ext cx="924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Source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76727" y="2668097"/>
            <a:ext cx="689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Gate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36182" y="2668097"/>
            <a:ext cx="749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Drain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608330" y="4417805"/>
            <a:ext cx="734302" cy="40193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059999" y="4417803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2242646" y="4417804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2425292" y="4417805"/>
            <a:ext cx="734302" cy="40193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845302" y="3666318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42645" y="3666317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425684" y="3666318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32416" y="3954816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273088" y="3954816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098206" y="3954816"/>
            <a:ext cx="2593788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924327" y="373704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4197490" y="373704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4470653" y="373704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743817" y="373704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171934" y="4432202"/>
            <a:ext cx="2426393" cy="233816"/>
            <a:chOff x="3171934" y="4432202"/>
            <a:chExt cx="2426393" cy="233816"/>
          </a:xfrm>
        </p:grpSpPr>
        <p:sp>
          <p:nvSpPr>
            <p:cNvPr id="36" name="Rectangle 35"/>
            <p:cNvSpPr/>
            <p:nvPr/>
          </p:nvSpPr>
          <p:spPr bwMode="auto">
            <a:xfrm>
              <a:off x="3176324" y="4432202"/>
              <a:ext cx="2390761" cy="230005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accent6"/>
              </a:bgClr>
            </a:pattFill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433735" y="4432202"/>
              <a:ext cx="164592" cy="233816"/>
            </a:xfrm>
            <a:prstGeom prst="rect">
              <a:avLst/>
            </a:prstGeom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lt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171934" y="4432202"/>
              <a:ext cx="164592" cy="233816"/>
            </a:xfrm>
            <a:prstGeom prst="rect">
              <a:avLst/>
            </a:prstGeom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lt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41" name="Oval 40"/>
          <p:cNvSpPr/>
          <p:nvPr/>
        </p:nvSpPr>
        <p:spPr bwMode="auto">
          <a:xfrm>
            <a:off x="3960904" y="4447548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45" name="Oval 44"/>
          <p:cNvSpPr/>
          <p:nvPr/>
        </p:nvSpPr>
        <p:spPr bwMode="auto">
          <a:xfrm>
            <a:off x="4698098" y="4447548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12495" y="3025717"/>
            <a:ext cx="1063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869922" y="302571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038533" y="301844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Line Callout 2 (No Border) 50"/>
          <p:cNvSpPr/>
          <p:nvPr/>
        </p:nvSpPr>
        <p:spPr>
          <a:xfrm>
            <a:off x="776553" y="5782544"/>
            <a:ext cx="3238891" cy="412959"/>
          </a:xfrm>
          <a:prstGeom prst="callout2">
            <a:avLst>
              <a:gd name="adj1" fmla="val 9808"/>
              <a:gd name="adj2" fmla="val 71559"/>
              <a:gd name="adj3" fmla="val -69556"/>
              <a:gd name="adj4" fmla="val 87056"/>
              <a:gd name="adj5" fmla="val -260812"/>
              <a:gd name="adj6" fmla="val 98980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Neo Sans Intel" pitchFamily="34" charset="0"/>
              </a:rPr>
              <a:t>N-type channel with free conductors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(electrons)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385187" y="4914235"/>
            <a:ext cx="425212" cy="474786"/>
            <a:chOff x="4385187" y="4914235"/>
            <a:chExt cx="425212" cy="474786"/>
          </a:xfrm>
        </p:grpSpPr>
        <p:cxnSp>
          <p:nvCxnSpPr>
            <p:cNvPr id="46" name="Straight Arrow Connector 45"/>
            <p:cNvCxnSpPr/>
            <p:nvPr/>
          </p:nvCxnSpPr>
          <p:spPr bwMode="auto">
            <a:xfrm flipH="1">
              <a:off x="4385187" y="4914235"/>
              <a:ext cx="4958" cy="295463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sm" len="sm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428563" y="5019689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E</a:t>
              </a:r>
              <a:r>
                <a:rPr lang="en-US" sz="1400" dirty="0" err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g</a:t>
              </a:r>
              <a:endPara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5720998"/>
      </p:ext>
    </p:extLst>
  </p:cSld>
  <p:clrMapOvr>
    <a:masterClrMapping/>
  </p:clrMapOvr>
  <p:transition advTm="31016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6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C -3.05556E-6 0.00695 0.00625 0.00648 0.01337 0.00648 C 0.01754 0.00602 0.02552 0.0044 0.02552 -2.22222E-6 C 0.02535 -0.00416 0.02118 -0.0081 0.01268 -0.0081 C 0.00556 -0.0081 -3.05556E-6 -0.00717 -3.05556E-6 -2.22222E-6 Z " pathEditMode="relative" rAng="0" ptsTypes="fffff">
                                      <p:cBhvr>
                                        <p:cTn id="51" dur="2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7" y="-6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6" presetClass="path" presetSubtype="0" repeatCount="indefinite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05556E-6 -2.22222E-6 C -3.05556E-6 0.00695 0.00625 0.00648 0.01337 0.00648 C 0.01754 0.00602 0.02552 0.0044 0.02552 -2.22222E-6 C 0.02535 -0.00416 0.02118 -0.0081 0.01268 -0.0081 C 0.00556 -0.0081 -3.05556E-6 -0.00717 -3.05556E-6 -2.22222E-6 Z " pathEditMode="relative" rAng="0" ptsTypes="fffff">
                                      <p:cBhvr>
                                        <p:cTn id="5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41" grpId="0" animBg="1"/>
      <p:bldP spid="41" grpId="1" animBg="1"/>
      <p:bldP spid="45" grpId="0" animBg="1"/>
      <p:bldP spid="45" grpId="1" animBg="1"/>
      <p:bldP spid="47" grpId="0"/>
      <p:bldP spid="48" grpId="0"/>
      <p:bldP spid="49" grpId="0"/>
      <p:bldP spid="49" grpId="1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 and P-type MOSFET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949547"/>
              </p:ext>
            </p:extLst>
          </p:nvPr>
        </p:nvGraphicFramePr>
        <p:xfrm>
          <a:off x="3337059" y="1578684"/>
          <a:ext cx="5351928" cy="173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133"/>
                <a:gridCol w="1219924"/>
                <a:gridCol w="1282889"/>
                <a:gridCol w="1337982"/>
              </a:tblGrid>
              <a:tr h="479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Gate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State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Input (Source)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Output (Drain)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</a:tr>
              <a:tr h="321116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Neo Sans Intel" pitchFamily="34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solidFill>
                          <a:srgbClr val="FF0000"/>
                        </a:solidFill>
                        <a:latin typeface="Neo Sans Intel" pitchFamily="34" charset="0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On</a:t>
                      </a:r>
                    </a:p>
                    <a:p>
                      <a:pPr algn="ctr"/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(conduct)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Neo Sans Intel" pitchFamily="34" charset="0"/>
                        <a:ea typeface="+mn-ea"/>
                        <a:cs typeface="+mn-cs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accent1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b="1" kern="1200" dirty="0">
                        <a:solidFill>
                          <a:schemeClr val="accent1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accent1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b="1" kern="1200" dirty="0">
                        <a:solidFill>
                          <a:schemeClr val="accent1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</a:tr>
              <a:tr h="3211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600" kern="1200" dirty="0">
                        <a:solidFill>
                          <a:srgbClr val="FF0000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600" kern="1200" dirty="0">
                        <a:solidFill>
                          <a:srgbClr val="FF0000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</a:tr>
              <a:tr h="60404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accent1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1000" dirty="0" smtClean="0">
                          <a:latin typeface="Neo Sans Intel" pitchFamily="34" charset="0"/>
                        </a:rPr>
                        <a:t>(any other</a:t>
                      </a:r>
                      <a:r>
                        <a:rPr lang="en-US" sz="1000" baseline="0" dirty="0" smtClean="0">
                          <a:latin typeface="Neo Sans Intel" pitchFamily="34" charset="0"/>
                        </a:rPr>
                        <a:t> value than 1)</a:t>
                      </a:r>
                      <a:endParaRPr lang="en-US" sz="10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Off</a:t>
                      </a:r>
                    </a:p>
                    <a:p>
                      <a:pPr algn="ctr"/>
                      <a:r>
                        <a:rPr lang="en-US" sz="1000" dirty="0" smtClean="0">
                          <a:latin typeface="Neo Sans Intel" pitchFamily="34" charset="0"/>
                        </a:rPr>
                        <a:t>(not conduct)</a:t>
                      </a:r>
                      <a:endParaRPr lang="en-US" sz="10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any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Z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</a:tr>
            </a:tbl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853598" y="1568113"/>
            <a:ext cx="1546071" cy="1809343"/>
            <a:chOff x="9074875" y="3172029"/>
            <a:chExt cx="1546071" cy="1809343"/>
          </a:xfrm>
        </p:grpSpPr>
        <p:grpSp>
          <p:nvGrpSpPr>
            <p:cNvPr id="23" name="Group 22"/>
            <p:cNvGrpSpPr/>
            <p:nvPr/>
          </p:nvGrpSpPr>
          <p:grpSpPr>
            <a:xfrm>
              <a:off x="9640644" y="3544044"/>
              <a:ext cx="620358" cy="1129551"/>
              <a:chOff x="8127402" y="3544048"/>
              <a:chExt cx="620358" cy="1129551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>
                <a:off x="8606118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>
                <a:off x="8606118" y="3920565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>
                <a:off x="8606118" y="4297082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>
                <a:off x="8747760" y="3544048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>
                <a:off x="8747760" y="4297082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>
                <a:off x="8503920" y="3920564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 rot="5400000">
                <a:off x="8315661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32" name="TextBox 31"/>
            <p:cNvSpPr txBox="1"/>
            <p:nvPr/>
          </p:nvSpPr>
          <p:spPr>
            <a:xfrm>
              <a:off x="9074875" y="3954935"/>
              <a:ext cx="538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itchFamily="34" charset="0"/>
                </a:rPr>
                <a:t>Gate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64834" y="3172029"/>
              <a:ext cx="5798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itchFamily="34" charset="0"/>
                </a:rPr>
                <a:t>Drain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917292" y="4673595"/>
              <a:ext cx="703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itchFamily="34" charset="0"/>
                </a:rPr>
                <a:t>Source</a:t>
              </a:r>
            </a:p>
          </p:txBody>
        </p:sp>
      </p:grp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46405"/>
              </p:ext>
            </p:extLst>
          </p:nvPr>
        </p:nvGraphicFramePr>
        <p:xfrm>
          <a:off x="3337059" y="4408544"/>
          <a:ext cx="5351928" cy="173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133"/>
                <a:gridCol w="1219924"/>
                <a:gridCol w="1282889"/>
                <a:gridCol w="1337982"/>
              </a:tblGrid>
              <a:tr h="479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Gate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State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Input (Source)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Output (Drain)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</a:tr>
              <a:tr h="321116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accent1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dirty="0">
                        <a:solidFill>
                          <a:srgbClr val="FF0000"/>
                        </a:solidFill>
                        <a:latin typeface="Neo Sans Intel" pitchFamily="34" charset="0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On</a:t>
                      </a:r>
                    </a:p>
                    <a:p>
                      <a:pPr algn="ctr"/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(conduct)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Neo Sans Intel" pitchFamily="34" charset="0"/>
                        <a:ea typeface="+mn-ea"/>
                        <a:cs typeface="+mn-cs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accent1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kern="1200" dirty="0">
                        <a:solidFill>
                          <a:schemeClr val="accent1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sz="1600" kern="1200" dirty="0" smtClean="0">
                          <a:solidFill>
                            <a:schemeClr val="accent1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kern="1200" dirty="0">
                        <a:solidFill>
                          <a:schemeClr val="accent1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</a:tr>
              <a:tr h="3211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Neo Sans Intel" pitchFamily="34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</a:tr>
              <a:tr h="60404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Neo Sans Intel" pitchFamily="34" charset="0"/>
                          <a:cs typeface="Consolas" pitchFamily="49" charset="0"/>
                        </a:rPr>
                        <a:t>1</a:t>
                      </a:r>
                      <a:endParaRPr lang="en-US" sz="1600" kern="1200" dirty="0" smtClean="0">
                        <a:solidFill>
                          <a:schemeClr val="accent1"/>
                        </a:solidFill>
                        <a:latin typeface="Neo Sans Intel" pitchFamily="34" charset="0"/>
                        <a:ea typeface="+mn-ea"/>
                        <a:cs typeface="Consolas" pitchFamily="49" charset="0"/>
                      </a:endParaRPr>
                    </a:p>
                    <a:p>
                      <a:pPr algn="ctr"/>
                      <a:r>
                        <a:rPr lang="en-US" sz="1000" dirty="0" smtClean="0">
                          <a:latin typeface="Neo Sans Intel" pitchFamily="34" charset="0"/>
                        </a:rPr>
                        <a:t>(any other</a:t>
                      </a:r>
                      <a:r>
                        <a:rPr lang="en-US" sz="1000" baseline="0" dirty="0" smtClean="0">
                          <a:latin typeface="Neo Sans Intel" pitchFamily="34" charset="0"/>
                        </a:rPr>
                        <a:t> value than 0)</a:t>
                      </a:r>
                      <a:endParaRPr lang="en-US" sz="10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Off</a:t>
                      </a:r>
                    </a:p>
                    <a:p>
                      <a:pPr algn="ctr"/>
                      <a:r>
                        <a:rPr lang="en-US" sz="1000" dirty="0" smtClean="0">
                          <a:latin typeface="Neo Sans Intel" pitchFamily="34" charset="0"/>
                        </a:rPr>
                        <a:t>(not conduct)</a:t>
                      </a:r>
                      <a:endParaRPr lang="en-US" sz="10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any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itchFamily="34" charset="0"/>
                        </a:rPr>
                        <a:t>Z</a:t>
                      </a:r>
                      <a:endParaRPr lang="en-US" sz="1400" dirty="0">
                        <a:latin typeface="Neo Sans Intel" pitchFamily="34" charset="0"/>
                      </a:endParaRPr>
                    </a:p>
                  </a:txBody>
                  <a:tcPr marL="80279" marR="80279" marT="40139" marB="40139" anchor="ctr"/>
                </a:tc>
              </a:tr>
            </a:tbl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899318" y="4204587"/>
            <a:ext cx="1529135" cy="1800597"/>
            <a:chOff x="528918" y="4204587"/>
            <a:chExt cx="1529135" cy="1800597"/>
          </a:xfrm>
        </p:grpSpPr>
        <p:grpSp>
          <p:nvGrpSpPr>
            <p:cNvPr id="38" name="Group 37"/>
            <p:cNvGrpSpPr/>
            <p:nvPr/>
          </p:nvGrpSpPr>
          <p:grpSpPr>
            <a:xfrm>
              <a:off x="528918" y="4204587"/>
              <a:ext cx="1529135" cy="1800597"/>
              <a:chOff x="9074875" y="3209372"/>
              <a:chExt cx="1529135" cy="1800597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9640644" y="3544044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43" name="Straight Connector 42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4" name="Straight Connector 43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5" name="Straight Connector 44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6" name="Straight Connector 45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7" name="Straight Connector 46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8" name="Straight Connector 47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9" name="Straight Connector 48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40" name="TextBox 39"/>
              <p:cNvSpPr txBox="1"/>
              <p:nvPr/>
            </p:nvSpPr>
            <p:spPr>
              <a:xfrm>
                <a:off x="9074875" y="3954935"/>
                <a:ext cx="5385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Neo Sans Intel" pitchFamily="34" charset="0"/>
                  </a:rPr>
                  <a:t>Gate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962263" y="4702192"/>
                <a:ext cx="5798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Neo Sans Intel" pitchFamily="34" charset="0"/>
                  </a:rPr>
                  <a:t>Drain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9900356" y="3209372"/>
                <a:ext cx="7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Neo Sans Intel" pitchFamily="34" charset="0"/>
                  </a:rPr>
                  <a:t>Source</a:t>
                </a:r>
              </a:p>
            </p:txBody>
          </p:sp>
        </p:grpSp>
        <p:sp>
          <p:nvSpPr>
            <p:cNvPr id="52" name="Oval 51"/>
            <p:cNvSpPr>
              <a:spLocks noChangeAspect="1"/>
            </p:cNvSpPr>
            <p:nvPr/>
          </p:nvSpPr>
          <p:spPr bwMode="auto">
            <a:xfrm>
              <a:off x="1330011" y="5033441"/>
              <a:ext cx="141194" cy="141194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83198" y="961034"/>
            <a:ext cx="2585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sz="2400" dirty="0" smtClean="0">
                <a:latin typeface="Neo Sans Intel" pitchFamily="34" charset="0"/>
              </a:rPr>
              <a:t>N-type MOSFET: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8918" y="3614591"/>
            <a:ext cx="7423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sz="2400" dirty="0">
                <a:latin typeface="Neo Sans Intel" pitchFamily="34" charset="0"/>
              </a:rPr>
              <a:t>P</a:t>
            </a:r>
            <a:r>
              <a:rPr lang="en-US" sz="2400" dirty="0" smtClean="0">
                <a:latin typeface="Neo Sans Intel" pitchFamily="34" charset="0"/>
              </a:rPr>
              <a:t>-type MOSFET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(similar to N-type, but all is inverted)</a:t>
            </a:r>
            <a:r>
              <a:rPr lang="en-US" sz="2400" dirty="0" smtClean="0">
                <a:latin typeface="Neo Sans Intel" pitchFamily="34" charset="0"/>
              </a:rPr>
              <a:t>:</a:t>
            </a:r>
          </a:p>
        </p:txBody>
      </p:sp>
      <p:sp>
        <p:nvSpPr>
          <p:cNvPr id="56" name="Rounded Rectangle 55"/>
          <p:cNvSpPr/>
          <p:nvPr/>
        </p:nvSpPr>
        <p:spPr bwMode="auto">
          <a:xfrm>
            <a:off x="6132103" y="2064752"/>
            <a:ext cx="2500558" cy="301752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6160843" y="5233275"/>
            <a:ext cx="2500558" cy="301752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8364267"/>
      </p:ext>
    </p:extLst>
  </p:cSld>
  <p:clrMapOvr>
    <a:masterClrMapping/>
  </p:clrMapOvr>
  <p:transition advTm="38171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5" grpId="0"/>
      <p:bldP spid="56" grpId="0" animBg="1"/>
      <p:bldP spid="57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07016" x="5554663" y="5091113"/>
          <p14:tracePt t="107074" x="4857750" y="4652963"/>
          <p14:tracePt t="107135" x="4419600" y="4268788"/>
          <p14:tracePt t="107195" x="4384675" y="4206875"/>
          <p14:tracePt t="107531" x="4295775" y="3830638"/>
          <p14:tracePt t="107589" x="4232275" y="3340100"/>
          <p14:tracePt t="107648" x="4232275" y="3000375"/>
          <p14:tracePt t="107678" x="4251325" y="2867025"/>
          <p14:tracePt t="107737" x="4276725" y="2768600"/>
          <p14:tracePt t="107796" x="4303713" y="2697163"/>
          <p14:tracePt t="107853" x="4303713" y="2635250"/>
          <p14:tracePt t="108101" x="4303713" y="2643188"/>
          <p14:tracePt t="108725" x="4295775" y="2643188"/>
          <p14:tracePt t="108818" x="4276725" y="2643188"/>
          <p14:tracePt t="108878" x="4224338" y="2616200"/>
          <p14:tracePt t="108937" x="4179888" y="2589213"/>
          <p14:tracePt t="108995" x="4160838" y="2581275"/>
          <p14:tracePt t="109082" x="4116388" y="2571750"/>
          <p14:tracePt t="109140" x="4071938" y="2554288"/>
          <p14:tracePt t="109200" x="4062413" y="2554288"/>
          <p14:tracePt t="109260" x="4044950" y="2554288"/>
          <p14:tracePt t="109317" x="4000500" y="2517775"/>
          <p14:tracePt t="109376" x="3965575" y="2509838"/>
          <p14:tracePt t="109435" x="3938588" y="2500313"/>
          <p14:tracePt t="109495" x="3884613" y="2482850"/>
          <p14:tracePt t="109553" x="3840163" y="2455863"/>
          <p14:tracePt t="109615" x="3776663" y="2374900"/>
          <p14:tracePt t="109642" x="3768725" y="2330450"/>
          <p14:tracePt t="109702" x="3768725" y="2232025"/>
          <p14:tracePt t="109760" x="3768725" y="2206625"/>
          <p14:tracePt t="109789" x="3786188" y="2179638"/>
          <p14:tracePt t="109820" x="3822700" y="2135188"/>
          <p14:tracePt t="109850" x="3830638" y="2116138"/>
          <p14:tracePt t="109907" x="3857625" y="2098675"/>
          <p14:tracePt t="109965" x="3938588" y="2063750"/>
          <p14:tracePt t="110022" x="3946525" y="2054225"/>
          <p14:tracePt t="110081" x="3990975" y="2054225"/>
          <p14:tracePt t="110139" x="4071938" y="2054225"/>
          <p14:tracePt t="110200" x="4125913" y="2054225"/>
          <p14:tracePt t="110258" x="4160838" y="2054225"/>
          <p14:tracePt t="110289" x="4179888" y="2054225"/>
          <p14:tracePt t="110316" x="4187825" y="2063750"/>
          <p14:tracePt t="110373" x="4224338" y="2081213"/>
          <p14:tracePt t="110431" x="4268788" y="2098675"/>
          <p14:tracePt t="110461" x="4286250" y="2116138"/>
          <p14:tracePt t="110517" x="4313238" y="2135188"/>
          <p14:tracePt t="110574" x="4322763" y="2160588"/>
          <p14:tracePt t="110633" x="4340225" y="2187575"/>
          <p14:tracePt t="110689" x="4348163" y="2232025"/>
          <p14:tracePt t="110748" x="4357688" y="2268538"/>
          <p14:tracePt t="110806" x="4357688" y="2303463"/>
          <p14:tracePt t="110864" x="4357688" y="2312988"/>
          <p14:tracePt t="110924" x="4367213" y="2322513"/>
          <p14:tracePt t="115490" x="4367213" y="2330450"/>
          <p14:tracePt t="115630" x="4367213" y="2339975"/>
          <p14:tracePt t="115659" x="4367213" y="2349500"/>
          <p14:tracePt t="115719" x="4348163" y="2393950"/>
          <p14:tracePt t="115778" x="4313238" y="2473325"/>
          <p14:tracePt t="115838" x="4251325" y="2571750"/>
          <p14:tracePt t="115868" x="4232275" y="2643188"/>
          <p14:tracePt t="115928" x="4187825" y="2741613"/>
          <p14:tracePt t="115987" x="4143375" y="2840038"/>
          <p14:tracePt t="116045" x="4116388" y="2911475"/>
          <p14:tracePt t="116103" x="4081463" y="2982913"/>
          <p14:tracePt t="116160" x="4062413" y="3044825"/>
          <p14:tracePt t="117492" x="4037013" y="3044825"/>
          <p14:tracePt t="117550" x="3919538" y="3063875"/>
          <p14:tracePt t="117607" x="3884613" y="3071813"/>
          <p14:tracePt t="117635" x="3875088" y="3071813"/>
          <p14:tracePt t="117695" x="3813175" y="3071813"/>
          <p14:tracePt t="117767" x="3724275" y="3071813"/>
          <p14:tracePt t="117835" x="3687763" y="3036888"/>
          <p14:tracePt t="117897" x="3705225" y="2921000"/>
          <p14:tracePt t="117955" x="3768725" y="2849563"/>
          <p14:tracePt t="117982" x="3830638" y="2795588"/>
          <p14:tracePt t="118040" x="4037013" y="2670175"/>
          <p14:tracePt t="118097" x="4071938" y="2660650"/>
          <p14:tracePt t="118154" x="4108450" y="2660650"/>
          <p14:tracePt t="118213" x="4179888" y="2714625"/>
          <p14:tracePt t="118271" x="4224338" y="2786063"/>
          <p14:tracePt t="118330" x="4259263" y="2867025"/>
          <p14:tracePt t="118388" x="4259263" y="2992438"/>
          <p14:tracePt t="118447" x="4259263" y="3089275"/>
          <p14:tracePt t="118504" x="4214813" y="3187700"/>
          <p14:tracePt t="118561" x="4133850" y="3268663"/>
          <p14:tracePt t="118618" x="4037013" y="3322638"/>
          <p14:tracePt t="118645" x="3990975" y="3322638"/>
          <p14:tracePt t="118703" x="3911600" y="3322638"/>
          <p14:tracePt t="118759" x="3830638" y="3170238"/>
          <p14:tracePt t="118816" x="3795713" y="3054350"/>
          <p14:tracePt t="118874" x="3795713" y="3017838"/>
          <p14:tracePt t="118932" x="3857625" y="2955925"/>
          <p14:tracePt t="118959" x="3919538" y="2911475"/>
          <p14:tracePt t="119017" x="4037013" y="2894013"/>
          <p14:tracePt t="119073" x="4125913" y="2894013"/>
          <p14:tracePt t="119102" x="4160838" y="2894013"/>
          <p14:tracePt t="119133" x="4214813" y="2928938"/>
          <p14:tracePt t="119190" x="4259263" y="3027363"/>
          <p14:tracePt t="119249" x="4268788" y="3160713"/>
          <p14:tracePt t="119305" x="4232275" y="3268663"/>
          <p14:tracePt t="119362" x="4125913" y="3330575"/>
          <p14:tracePt t="119419" x="3990975" y="3340100"/>
          <p14:tracePt t="119476" x="3929063" y="3340100"/>
          <p14:tracePt t="119533" x="3867150" y="3187700"/>
          <p14:tracePt t="119590" x="3857625" y="2921000"/>
          <p14:tracePt t="119648" x="4044950" y="2813050"/>
          <p14:tracePt t="119707" x="4241800" y="2813050"/>
          <p14:tracePt t="119764" x="4348163" y="2857500"/>
          <p14:tracePt t="119820" x="4402138" y="2992438"/>
          <p14:tracePt t="119878" x="4394200" y="3063875"/>
          <p14:tracePt t="119936" x="4259263" y="3135313"/>
          <p14:tracePt t="119992" x="3956050" y="3098800"/>
          <p14:tracePt t="120049" x="3652838" y="2973388"/>
          <p14:tracePt t="120107" x="3303588" y="2768600"/>
          <p14:tracePt t="120135" x="3160713" y="2670175"/>
          <p14:tracePt t="120193" x="2687638" y="2482850"/>
          <p14:tracePt t="120251" x="2536825" y="2446338"/>
          <p14:tracePt t="120552" x="2187575" y="2492375"/>
          <p14:tracePt t="120609" x="1768475" y="2509838"/>
          <p14:tracePt t="120638" x="1625600" y="2509838"/>
          <p14:tracePt t="120698" x="1322388" y="2509838"/>
          <p14:tracePt t="120727" x="1285875" y="2509838"/>
          <p14:tracePt t="120785" x="1268413" y="2509838"/>
          <p14:tracePt t="120952" x="1268413" y="2500313"/>
          <p14:tracePt t="121011" x="1295400" y="2492375"/>
          <p14:tracePt t="121040" x="1455738" y="2492375"/>
          <p14:tracePt t="121098" x="2108200" y="2500313"/>
          <p14:tracePt t="121155" x="2509838" y="2608263"/>
          <p14:tracePt t="121213" x="3214688" y="2840038"/>
          <p14:tracePt t="121271" x="3608388" y="3017838"/>
          <p14:tracePt t="121602" x="4062413" y="3036888"/>
          <p14:tracePt t="121660" x="4394200" y="3089275"/>
          <p14:tracePt t="121721" x="4705350" y="3116263"/>
          <p14:tracePt t="121780" x="4867275" y="3143250"/>
          <p14:tracePt t="121837" x="4875213" y="3152775"/>
          <p14:tracePt t="122369" x="4938713" y="3152775"/>
          <p14:tracePt t="122426" x="5054600" y="3170238"/>
          <p14:tracePt t="122486" x="5170488" y="3197225"/>
          <p14:tracePt t="122547" x="5367338" y="3224213"/>
          <p14:tracePt t="122605" x="5492750" y="3251200"/>
          <p14:tracePt t="122635" x="5500688" y="3251200"/>
          <p14:tracePt t="124307" x="5510213" y="3251200"/>
          <p14:tracePt t="124395" x="5554663" y="3251200"/>
          <p14:tracePt t="124453" x="5608638" y="3251200"/>
          <p14:tracePt t="124514" x="5643563" y="3251200"/>
          <p14:tracePt t="124572" x="5670550" y="3251200"/>
          <p14:tracePt t="124603" x="5680075" y="3251200"/>
          <p14:tracePt t="124661" x="5715000" y="3232150"/>
          <p14:tracePt t="124720" x="5803900" y="3214688"/>
          <p14:tracePt t="124780" x="5894388" y="3160713"/>
          <p14:tracePt t="124837" x="5911850" y="3116263"/>
          <p14:tracePt t="124895" x="5902325" y="3054350"/>
          <p14:tracePt t="124952" x="5875338" y="3009900"/>
          <p14:tracePt t="125011" x="5849938" y="2982913"/>
          <p14:tracePt t="125069" x="5741988" y="2894013"/>
          <p14:tracePt t="125128" x="5653088" y="2874963"/>
          <p14:tracePt t="125156" x="5635625" y="2874963"/>
          <p14:tracePt t="125215" x="5589588" y="2874963"/>
          <p14:tracePt t="125274" x="5572125" y="2874963"/>
          <p14:tracePt t="125333" x="5500688" y="2874963"/>
          <p14:tracePt t="125391" x="5421313" y="2874963"/>
          <p14:tracePt t="125449" x="5322888" y="2874963"/>
          <p14:tracePt t="125480" x="5241925" y="2874963"/>
          <p14:tracePt t="125510" x="5180013" y="2874963"/>
          <p14:tracePt t="125540" x="5089525" y="2901950"/>
          <p14:tracePt t="125605" x="4973638" y="2973388"/>
          <p14:tracePt t="125634" x="4929188" y="3027363"/>
          <p14:tracePt t="125696" x="4921250" y="3054350"/>
          <p14:tracePt t="125755" x="4921250" y="3098800"/>
          <p14:tracePt t="125812" x="4921250" y="3135313"/>
          <p14:tracePt t="125870" x="4938713" y="3197225"/>
          <p14:tracePt t="125901" x="5000625" y="3259138"/>
          <p14:tracePt t="125932" x="5054600" y="3295650"/>
          <p14:tracePt t="125991" x="5207000" y="3367088"/>
          <p14:tracePt t="126051" x="5402263" y="3411538"/>
          <p14:tracePt t="126111" x="5473700" y="3429000"/>
          <p14:tracePt t="126140" x="5537200" y="3421063"/>
          <p14:tracePt t="126201" x="5768975" y="3357563"/>
          <p14:tracePt t="126261" x="5857875" y="3295650"/>
          <p14:tracePt t="126291" x="5875338" y="3278188"/>
          <p14:tracePt t="126349" x="5884863" y="3251200"/>
          <p14:tracePt t="126435" x="5867400" y="3187700"/>
          <p14:tracePt t="126496" x="5849938" y="3152775"/>
          <p14:tracePt t="126526" x="5840413" y="3152775"/>
          <p14:tracePt t="126583" x="5795963" y="3098800"/>
          <p14:tracePt t="126640" x="5759450" y="3054350"/>
          <p14:tracePt t="126700" x="5741988" y="3044825"/>
          <p14:tracePt t="126730" x="5732463" y="3044825"/>
          <p14:tracePt t="126759" x="5715000" y="3036888"/>
          <p14:tracePt t="126817" x="5688013" y="3036888"/>
          <p14:tracePt t="126876" x="5626100" y="3027363"/>
          <p14:tracePt t="126934" x="5537200" y="3027363"/>
          <p14:tracePt t="126992" x="5421313" y="3000375"/>
          <p14:tracePt t="127050" x="5367338" y="3000375"/>
          <p14:tracePt t="127109" x="5330825" y="3000375"/>
          <p14:tracePt t="127138" x="5295900" y="3009900"/>
          <p14:tracePt t="127197" x="5251450" y="3054350"/>
          <p14:tracePt t="127257" x="5207000" y="3108325"/>
          <p14:tracePt t="127315" x="5187950" y="3170238"/>
          <p14:tracePt t="127371" x="5187950" y="3179763"/>
          <p14:tracePt t="127401" x="5187950" y="3187700"/>
          <p14:tracePt t="127459" x="5207000" y="3206750"/>
          <p14:tracePt t="127518" x="5224463" y="3214688"/>
          <p14:tracePt t="127604" x="5232400" y="3214688"/>
          <p14:tracePt t="127635" x="5241925" y="3214688"/>
          <p14:tracePt t="127753" x="5251450" y="3214688"/>
          <p14:tracePt t="127866" x="5259388" y="3214688"/>
          <p14:tracePt t="127954" x="5268913" y="3214688"/>
          <p14:tracePt t="128013" x="5286375" y="3206750"/>
          <p14:tracePt t="128099" x="5322888" y="3206750"/>
          <p14:tracePt t="128159" x="5456238" y="3206750"/>
          <p14:tracePt t="128219" x="5527675" y="3206750"/>
          <p14:tracePt t="128278" x="5581650" y="3206750"/>
          <p14:tracePt t="128307" x="5589588" y="3206750"/>
          <p14:tracePt t="128368" x="5599113" y="3197225"/>
          <p14:tracePt t="129662" x="5616575" y="3197225"/>
          <p14:tracePt t="129722" x="5653088" y="3197225"/>
          <p14:tracePt t="129808" x="5661025" y="3197225"/>
          <p14:tracePt t="129838" x="5670550" y="3197225"/>
          <p14:tracePt t="130059" x="5741988" y="3197225"/>
          <p14:tracePt t="130087" x="5778500" y="3187700"/>
          <p14:tracePt t="130145" x="5830888" y="3187700"/>
          <p14:tracePt t="130205" x="5857875" y="3179763"/>
          <p14:tracePt t="130265" x="5894388" y="3179763"/>
          <p14:tracePt t="131640" x="5956300" y="3179763"/>
          <p14:tracePt t="131699" x="5992813" y="3187700"/>
          <p14:tracePt t="131815" x="6000750" y="3187700"/>
          <p14:tracePt t="132043" x="5921375" y="3187700"/>
          <p14:tracePt t="132073" x="5813425" y="3206750"/>
          <p14:tracePt t="132105" x="5537200" y="3224213"/>
          <p14:tracePt t="132137" x="5384800" y="3232150"/>
          <p14:tracePt t="132198" x="5295900" y="3232150"/>
          <p14:tracePt t="132350" x="5330825" y="3232150"/>
          <p14:tracePt t="132411" x="5446713" y="3224213"/>
          <p14:tracePt t="132471" x="5599113" y="3224213"/>
          <p14:tracePt t="132536" x="5849938" y="3206750"/>
          <p14:tracePt t="132597" x="6010275" y="3206750"/>
          <p14:tracePt t="132654" x="6081713" y="3206750"/>
          <p14:tracePt t="132683" x="6116638" y="3206750"/>
          <p14:tracePt t="132742" x="6215063" y="3224213"/>
          <p14:tracePt t="132800" x="6278563" y="3224213"/>
          <p14:tracePt t="132856" x="6375400" y="3224213"/>
          <p14:tracePt t="132886" x="6429375" y="3224213"/>
          <p14:tracePt t="132944" x="6510338" y="3224213"/>
          <p14:tracePt t="133002" x="6518275" y="3224213"/>
          <p14:tracePt t="134962" x="6902450" y="3197225"/>
          <p14:tracePt t="135020" x="7259638" y="3135313"/>
          <p14:tracePt t="135078" x="7554913" y="3116263"/>
          <p14:tracePt t="135136" x="7688263" y="3116263"/>
          <p14:tracePt t="135195" x="7751763" y="3116263"/>
          <p14:tracePt t="135253" x="7813675" y="3108325"/>
          <p14:tracePt t="135311" x="7875588" y="3108325"/>
          <p14:tracePt t="135369" x="7902575" y="3098800"/>
          <p14:tracePt t="135425" x="7921625" y="3098800"/>
          <p14:tracePt t="135650" x="7956550" y="3116263"/>
          <p14:tracePt t="135707" x="7983538" y="3160713"/>
          <p14:tracePt t="135768" x="7993063" y="3179763"/>
          <p14:tracePt t="142857" x="7813675" y="3098800"/>
          <p14:tracePt t="142887" x="7680325" y="3054350"/>
          <p14:tracePt t="142938" x="7439025" y="2973388"/>
          <p14:tracePt t="142988" x="7197725" y="2884488"/>
          <p14:tracePt t="143037" x="7054850" y="2795588"/>
          <p14:tracePt t="143087" x="7000875" y="2751138"/>
          <p14:tracePt t="143487" x="7269163" y="2803525"/>
          <p14:tracePt t="143538" x="7680325" y="3000375"/>
          <p14:tracePt t="143589" x="7831138" y="3108325"/>
          <p14:tracePt t="143640" x="7885113" y="3179763"/>
          <p14:tracePt t="143669" x="7929563" y="3232150"/>
          <p14:tracePt t="143720" x="8001000" y="3286125"/>
          <p14:tracePt t="143773" x="8027988" y="3313113"/>
          <p14:tracePt t="143794" x="8037513" y="3313113"/>
          <p14:tracePt t="143871" x="8054975" y="3313113"/>
          <p14:tracePt t="143940" x="8089900" y="3251200"/>
          <p14:tracePt t="143992" x="8116888" y="3187700"/>
          <p14:tracePt t="144044" x="8135938" y="3116263"/>
          <p14:tracePt t="144096" x="8135938" y="3027363"/>
          <p14:tracePt t="144146" x="8081963" y="2928938"/>
          <p14:tracePt t="144196" x="8045450" y="2884488"/>
          <p14:tracePt t="144248" x="8001000" y="2840038"/>
          <p14:tracePt t="144297" x="7974013" y="2822575"/>
          <p14:tracePt t="144326" x="7966075" y="2822575"/>
          <p14:tracePt t="144375" x="7921625" y="2830513"/>
          <p14:tracePt t="144424" x="7850188" y="2884488"/>
          <p14:tracePt t="144474" x="7804150" y="2938463"/>
          <p14:tracePt t="144497" x="7796213" y="2946400"/>
          <p14:tracePt t="144547" x="7786688" y="3000375"/>
          <p14:tracePt t="144576" x="7778750" y="3036888"/>
          <p14:tracePt t="144626" x="7778750" y="3098800"/>
          <p14:tracePt t="144647" x="7778750" y="3116263"/>
          <p14:tracePt t="144696" x="7778750" y="3160713"/>
          <p14:tracePt t="144747" x="7786688" y="3179763"/>
          <p14:tracePt t="144778" x="7796213" y="3179763"/>
          <p14:tracePt t="144828" x="7850188" y="3197225"/>
          <p14:tracePt t="144879" x="7902575" y="3224213"/>
          <p14:tracePt t="144934" x="7939088" y="3224213"/>
          <p14:tracePt t="144984" x="7947025" y="3224213"/>
          <p14:tracePt t="145054" x="7966075" y="3224213"/>
          <p14:tracePt t="145104" x="8001000" y="3224213"/>
          <p14:tracePt t="145155" x="8018463" y="3206750"/>
          <p14:tracePt t="145185" x="8027988" y="3179763"/>
          <p14:tracePt t="145235" x="8064500" y="3152775"/>
          <p14:tracePt t="145257" x="8072438" y="3135313"/>
          <p14:tracePt t="145307" x="8099425" y="3089275"/>
          <p14:tracePt t="145358" x="8135938" y="3044825"/>
          <p14:tracePt t="145409" x="8135938" y="3017838"/>
          <p14:tracePt t="145459" x="8135938" y="2973388"/>
          <p14:tracePt t="145511" x="8126413" y="2884488"/>
          <p14:tracePt t="145561" x="8089900" y="2857500"/>
          <p14:tracePt t="145613" x="8037513" y="2822575"/>
          <p14:tracePt t="145641" x="8018463" y="2813050"/>
          <p14:tracePt t="145710" x="7983538" y="2813050"/>
          <p14:tracePt t="145759" x="7947025" y="2822575"/>
          <p14:tracePt t="145811" x="7902575" y="2857500"/>
          <p14:tracePt t="145860" x="7885113" y="2884488"/>
          <p14:tracePt t="145909" x="7867650" y="2901950"/>
          <p14:tracePt t="145957" x="7850188" y="2938463"/>
          <p14:tracePt t="146007" x="7840663" y="2946400"/>
          <p14:tracePt t="146085" x="7840663" y="2973388"/>
          <p14:tracePt t="146135" x="7840663" y="3000375"/>
          <p14:tracePt t="146155" x="7840663" y="3009900"/>
          <p14:tracePt t="146207" x="7840663" y="3036888"/>
          <p14:tracePt t="146259" x="7858125" y="3081338"/>
          <p14:tracePt t="146310" x="7858125" y="3089275"/>
          <p14:tracePt t="146388" x="7875588" y="3108325"/>
          <p14:tracePt t="146437" x="7885113" y="3135313"/>
          <p14:tracePt t="146507" x="7902575" y="3152775"/>
          <p14:tracePt t="146583" x="7912100" y="3160713"/>
          <p14:tracePt t="146633" x="7939088" y="3170238"/>
          <p14:tracePt t="146654" x="7947025" y="3170238"/>
          <p14:tracePt t="146704" x="7956550" y="3179763"/>
          <p14:tracePt t="146754" x="7993063" y="3187700"/>
          <p14:tracePt t="146785" x="8018463" y="3197225"/>
          <p14:tracePt t="146835" x="8037513" y="3197225"/>
          <p14:tracePt t="146858" x="8045450" y="3197225"/>
          <p14:tracePt t="146908" x="8054975" y="3197225"/>
          <p14:tracePt t="146937" x="8064500" y="3197225"/>
          <p14:tracePt t="146986" x="8089900" y="3197225"/>
          <p14:tracePt t="147036" x="8116888" y="3187700"/>
          <p14:tracePt t="147085" x="8135938" y="3179763"/>
          <p14:tracePt t="147108" x="8153400" y="3170238"/>
          <p14:tracePt t="147159" x="8170863" y="3125788"/>
          <p14:tracePt t="147210" x="8197850" y="3071813"/>
          <p14:tracePt t="147259" x="8215313" y="3027363"/>
          <p14:tracePt t="147309" x="8215313" y="3000375"/>
          <p14:tracePt t="147359" x="8215313" y="2992438"/>
          <p14:tracePt t="147408" x="8215313" y="2965450"/>
          <p14:tracePt t="147485" x="8197850" y="2946400"/>
          <p14:tracePt t="147558" x="8180388" y="2938463"/>
          <p14:tracePt t="147610" x="8153400" y="2921000"/>
          <p14:tracePt t="147639" x="8143875" y="2911475"/>
          <p14:tracePt t="147708" x="8116888" y="2894013"/>
          <p14:tracePt t="147758" x="8099425" y="2894013"/>
          <p14:tracePt t="147810" x="8054975" y="2874963"/>
          <p14:tracePt t="147859" x="7966075" y="2857500"/>
          <p14:tracePt t="147908" x="7921625" y="2857500"/>
          <p14:tracePt t="147984" x="7912100" y="2857500"/>
          <p14:tracePt t="148033" x="7894638" y="2857500"/>
          <p14:tracePt t="148102" x="7858125" y="2874963"/>
          <p14:tracePt t="148151" x="7831138" y="2894013"/>
          <p14:tracePt t="148200" x="7813675" y="2921000"/>
          <p14:tracePt t="148278" x="7804150" y="2938463"/>
          <p14:tracePt t="148327" x="7786688" y="2992438"/>
          <p14:tracePt t="148375" x="7778750" y="3027363"/>
          <p14:tracePt t="148425" x="7778750" y="3063875"/>
          <p14:tracePt t="148475" x="7778750" y="3143250"/>
          <p14:tracePt t="148524" x="7778750" y="3179763"/>
          <p14:tracePt t="148575" x="7778750" y="3224213"/>
          <p14:tracePt t="148625" x="7778750" y="3251200"/>
          <p14:tracePt t="148645" x="7778750" y="3259138"/>
          <p14:tracePt t="148695" x="7786688" y="3268663"/>
          <p14:tracePt t="148745" x="7813675" y="3295650"/>
          <p14:tracePt t="148796" x="7831138" y="3295650"/>
          <p14:tracePt t="148845" x="7858125" y="3303588"/>
          <p14:tracePt t="148874" x="7894638" y="3303588"/>
          <p14:tracePt t="148894" x="7894638" y="3313113"/>
          <p14:tracePt t="148944" x="7912100" y="3313113"/>
          <p14:tracePt t="148993" x="7921625" y="3313113"/>
          <p14:tracePt t="149043" x="7939088" y="3313113"/>
          <p14:tracePt t="149123" x="7956550" y="3313113"/>
          <p14:tracePt t="149143" x="7966075" y="3303588"/>
          <p14:tracePt t="149193" x="7983538" y="3303588"/>
          <p14:tracePt t="149243" x="8037513" y="3268663"/>
          <p14:tracePt t="149294" x="8081963" y="3251200"/>
          <p14:tracePt t="149346" x="8108950" y="3214688"/>
          <p14:tracePt t="149374" x="8126413" y="3197225"/>
          <p14:tracePt t="149424" x="8170863" y="3116263"/>
          <p14:tracePt t="149474" x="8197850" y="3063875"/>
          <p14:tracePt t="149524" x="8207375" y="3027363"/>
          <p14:tracePt t="149573" x="8207375" y="3000375"/>
          <p14:tracePt t="149622" x="8207375" y="2982913"/>
          <p14:tracePt t="149643" x="8207375" y="2973388"/>
          <p14:tracePt t="149692" x="8207375" y="2965450"/>
          <p14:tracePt t="149742" x="8188325" y="2938463"/>
          <p14:tracePt t="149793" x="8170863" y="2911475"/>
          <p14:tracePt t="149844" x="8143875" y="2894013"/>
          <p14:tracePt t="149873" x="8099425" y="2857500"/>
          <p14:tracePt t="149922" x="8001000" y="2830513"/>
          <p14:tracePt t="149973" x="7885113" y="2795588"/>
          <p14:tracePt t="150023" x="7858125" y="2795588"/>
          <p14:tracePt t="150046" x="7850188" y="2795588"/>
          <p14:tracePt t="150099" x="7823200" y="2830513"/>
          <p14:tracePt t="150149" x="7796213" y="2857500"/>
          <p14:tracePt t="150198" x="7786688" y="2867025"/>
          <p14:tracePt t="150247" x="7786688" y="2894013"/>
          <p14:tracePt t="150296" x="7778750" y="2921000"/>
          <p14:tracePt t="150345" x="7778750" y="2955925"/>
          <p14:tracePt t="150373" x="7778750" y="2992438"/>
          <p14:tracePt t="150422" x="7778750" y="3044825"/>
          <p14:tracePt t="150473" x="7778750" y="3063875"/>
          <p14:tracePt t="150523" x="7778750" y="3098800"/>
          <p14:tracePt t="150591" x="7778750" y="3116263"/>
          <p14:tracePt t="150638" x="7786688" y="3170238"/>
          <p14:tracePt t="150665" x="7804150" y="3187700"/>
          <p14:tracePt t="150715" x="7823200" y="3214688"/>
          <p14:tracePt t="150766" x="7840663" y="3241675"/>
          <p14:tracePt t="150841" x="7850188" y="3251200"/>
          <p14:tracePt t="150891" x="7858125" y="3251200"/>
          <p14:tracePt t="151014" x="7867650" y="3251200"/>
          <p14:tracePt t="151157" x="7875588" y="3251200"/>
          <p14:tracePt t="151372" x="7885113" y="3251200"/>
          <p14:tracePt t="165627" x="7778750" y="3278188"/>
          <p14:tracePt t="165654" x="7653338" y="3278188"/>
          <p14:tracePt t="165702" x="7286625" y="3135313"/>
          <p14:tracePt t="165753" x="6724650" y="2911475"/>
          <p14:tracePt t="165801" x="6170613" y="2625725"/>
          <p14:tracePt t="165847" x="5741988" y="2393950"/>
          <p14:tracePt t="165897" x="5581650" y="2322513"/>
          <p14:tracePt t="166309" x="5384800" y="2322513"/>
          <p14:tracePt t="166359" x="4983163" y="2259013"/>
          <p14:tracePt t="166409" x="4813300" y="2241550"/>
          <p14:tracePt t="166457" x="4697413" y="2241550"/>
          <p14:tracePt t="166506" x="4616450" y="2241550"/>
          <p14:tracePt t="171298" x="4473575" y="2214563"/>
          <p14:tracePt t="171348" x="4367213" y="2206625"/>
          <p14:tracePt t="171395" x="4214813" y="2170113"/>
          <p14:tracePt t="171441" x="4116388" y="2143125"/>
          <p14:tracePt t="171487" x="4044950" y="2143125"/>
          <p14:tracePt t="171533" x="4010025" y="2135188"/>
          <p14:tracePt t="187471" x="3946525" y="2135188"/>
          <p14:tracePt t="187518" x="3803650" y="2197100"/>
          <p14:tracePt t="187566" x="3660775" y="2278063"/>
          <p14:tracePt t="187614" x="3589338" y="2312988"/>
          <p14:tracePt t="187665" x="3589338" y="2322513"/>
          <p14:tracePt t="187693" x="3589338" y="2330450"/>
          <p14:tracePt t="187742" x="3589338" y="2349500"/>
          <p14:tracePt t="187792" x="3616325" y="2420938"/>
          <p14:tracePt t="187840" x="3679825" y="2500313"/>
          <p14:tracePt t="187889" x="3687763" y="2509838"/>
          <p14:tracePt t="187937" x="3741738" y="2536825"/>
          <p14:tracePt t="187985" x="3813175" y="2581275"/>
          <p14:tracePt t="188006" x="3830638" y="2589213"/>
          <p14:tracePt t="188053" x="3848100" y="2598738"/>
          <p14:tracePt t="188102" x="3884613" y="2608263"/>
          <p14:tracePt t="188131" x="3902075" y="2608263"/>
          <p14:tracePt t="188202" x="3919538" y="2608263"/>
          <p14:tracePt t="188253" x="3956050" y="2598738"/>
          <p14:tracePt t="188302" x="3983038" y="2589213"/>
          <p14:tracePt t="188352" x="4017963" y="2571750"/>
          <p14:tracePt t="188381" x="4037013" y="2571750"/>
          <p14:tracePt t="188432" x="4062413" y="2571750"/>
          <p14:tracePt t="188480" x="4081463" y="2571750"/>
          <p14:tracePt t="188529" x="4116388" y="2571750"/>
          <p14:tracePt t="188577" x="4133850" y="2571750"/>
          <p14:tracePt t="188599" x="4152900" y="2571750"/>
          <p14:tracePt t="188648" x="4224338" y="2544763"/>
          <p14:tracePt t="188678" x="4259263" y="2536825"/>
          <p14:tracePt t="188727" x="4295775" y="2509838"/>
          <p14:tracePt t="188777" x="4357688" y="2438400"/>
          <p14:tracePt t="188825" x="4411663" y="2366963"/>
          <p14:tracePt t="188874" x="4419600" y="2330450"/>
          <p14:tracePt t="188922" x="4429125" y="2286000"/>
          <p14:tracePt t="188970" x="4429125" y="2152650"/>
          <p14:tracePt t="188990" x="4429125" y="2135188"/>
          <p14:tracePt t="189040" x="4429125" y="2081213"/>
          <p14:tracePt t="189086" x="4419600" y="2063750"/>
          <p14:tracePt t="189135" x="4402138" y="2054225"/>
          <p14:tracePt t="189163" x="4394200" y="2054225"/>
          <p14:tracePt t="189212" x="4367213" y="2036763"/>
          <p14:tracePt t="189261" x="4348163" y="2027238"/>
          <p14:tracePt t="189309" x="4286250" y="2017713"/>
          <p14:tracePt t="189358" x="4170363" y="2009775"/>
          <p14:tracePt t="189381" x="4143375" y="1992313"/>
          <p14:tracePt t="189429" x="4089400" y="1973263"/>
          <p14:tracePt t="189475" x="4054475" y="1973263"/>
          <p14:tracePt t="189523" x="4037013" y="1973263"/>
          <p14:tracePt t="189569" x="4010025" y="1973263"/>
          <p14:tracePt t="189617" x="3965575" y="1973263"/>
          <p14:tracePt t="189665" x="3919538" y="1973263"/>
          <p14:tracePt t="189694" x="3911600" y="1973263"/>
          <p14:tracePt t="189743" x="3848100" y="1992313"/>
          <p14:tracePt t="189793" x="3759200" y="2063750"/>
          <p14:tracePt t="189841" x="3724275" y="2089150"/>
          <p14:tracePt t="189888" x="3705225" y="2089150"/>
          <p14:tracePt t="189935" x="3697288" y="2125663"/>
          <p14:tracePt t="189986" x="3687763" y="2152650"/>
          <p14:tracePt t="190031" x="3670300" y="2206625"/>
          <p14:tracePt t="190078" x="3670300" y="2278063"/>
          <p14:tracePt t="190100" x="3670300" y="2303463"/>
          <p14:tracePt t="190149" x="3670300" y="2357438"/>
          <p14:tracePt t="190178" x="3687763" y="2401888"/>
          <p14:tracePt t="190228" x="3697288" y="2438400"/>
          <p14:tracePt t="190295" x="3714750" y="2473325"/>
          <p14:tracePt t="190342" x="3741738" y="2500313"/>
          <p14:tracePt t="190388" x="3768725" y="2517775"/>
          <p14:tracePt t="190436" x="3803650" y="2554288"/>
          <p14:tracePt t="190483" x="3840163" y="2571750"/>
          <p14:tracePt t="190531" x="3857625" y="2581275"/>
          <p14:tracePt t="190581" x="3884613" y="2589213"/>
          <p14:tracePt t="190629" x="3911600" y="2589213"/>
          <p14:tracePt t="190657" x="3938588" y="2589213"/>
          <p14:tracePt t="190706" x="3983038" y="2589213"/>
          <p14:tracePt t="190756" x="4037013" y="2589213"/>
          <p14:tracePt t="190804" x="4108450" y="2589213"/>
          <p14:tracePt t="190853" x="4160838" y="2571750"/>
          <p14:tracePt t="190900" x="4214813" y="2536825"/>
          <p14:tracePt t="190947" x="4286250" y="2465388"/>
          <p14:tracePt t="190995" x="4322763" y="2428875"/>
          <p14:tracePt t="191045" x="4330700" y="2411413"/>
          <p14:tracePt t="191094" x="4330700" y="2374900"/>
          <p14:tracePt t="191116" x="4340225" y="2349500"/>
          <p14:tracePt t="191164" x="4340225" y="2278063"/>
          <p14:tracePt t="191213" x="4340225" y="2251075"/>
          <p14:tracePt t="191287" x="4340225" y="2241550"/>
          <p14:tracePt t="191352" x="4268788" y="2170113"/>
          <p14:tracePt t="191381" x="4241800" y="2143125"/>
          <p14:tracePt t="191431" x="4214813" y="2116138"/>
          <p14:tracePt t="191498" x="4197350" y="2108200"/>
          <p14:tracePt t="191572" x="4187825" y="2108200"/>
          <p14:tracePt t="191636" x="4170363" y="2108200"/>
          <p14:tracePt t="191714" x="4143375" y="2108200"/>
          <p14:tracePt t="191763" x="4089400" y="2108200"/>
          <p14:tracePt t="191813" x="4054475" y="2108200"/>
          <p14:tracePt t="191834" x="4044950" y="2108200"/>
          <p14:tracePt t="191882" x="4017963" y="2108200"/>
          <p14:tracePt t="191930" x="4010025" y="2116138"/>
          <p14:tracePt t="192005" x="3990975" y="2135188"/>
          <p14:tracePt t="192074" x="3973513" y="2170113"/>
          <p14:tracePt t="192122" x="3919538" y="2268538"/>
          <p14:tracePt t="192149" x="3902075" y="2295525"/>
          <p14:tracePt t="192197" x="3894138" y="2330450"/>
          <p14:tracePt t="192246" x="3894138" y="2349500"/>
          <p14:tracePt t="192293" x="3894138" y="2357438"/>
          <p14:tracePt t="192358" x="3894138" y="2374900"/>
          <p14:tracePt t="192405" x="3894138" y="2401888"/>
          <p14:tracePt t="192455" x="3894138" y="2411413"/>
          <p14:tracePt t="192505" x="3919538" y="2438400"/>
          <p14:tracePt t="192553" x="3956050" y="2492375"/>
          <p14:tracePt t="192600" x="4010025" y="2527300"/>
          <p14:tracePt t="192649" x="4044950" y="2544763"/>
          <p14:tracePt t="192678" x="4054475" y="2544763"/>
          <p14:tracePt t="192730" x="4089400" y="2544763"/>
          <p14:tracePt t="192778" x="4116388" y="2544763"/>
          <p14:tracePt t="192826" x="4152900" y="2544763"/>
          <p14:tracePt t="192874" x="4179888" y="2544763"/>
          <p14:tracePt t="192923" x="4197350" y="2536825"/>
          <p14:tracePt t="192944" x="4205288" y="2527300"/>
          <p14:tracePt t="192991" x="4232275" y="2500313"/>
          <p14:tracePt t="193022" x="4241800" y="2482850"/>
          <p14:tracePt t="193070" x="4251325" y="2455863"/>
          <p14:tracePt t="193138" x="4259263" y="2428875"/>
          <p14:tracePt t="193164" x="4259263" y="2401888"/>
          <p14:tracePt t="193185" x="4259263" y="2393950"/>
          <p14:tracePt t="193232" x="4259263" y="2374900"/>
          <p14:tracePt t="193282" x="4259263" y="2330450"/>
          <p14:tracePt t="193330" x="4259263" y="2295525"/>
          <p14:tracePt t="193378" x="4259263" y="2268538"/>
          <p14:tracePt t="193427" x="4214813" y="2214563"/>
          <p14:tracePt t="193483" x="4179888" y="2187575"/>
          <p14:tracePt t="193534" x="4170363" y="2179638"/>
          <p14:tracePt t="193581" x="4143375" y="2160588"/>
          <p14:tracePt t="193627" x="4125913" y="2152650"/>
          <p14:tracePt t="193700" x="4108450" y="2152650"/>
          <p14:tracePt t="193747" x="4054475" y="2152650"/>
          <p14:tracePt t="193795" x="4027488" y="2152650"/>
          <p14:tracePt t="193843" x="4000500" y="2170113"/>
          <p14:tracePt t="193891" x="3965575" y="2187575"/>
          <p14:tracePt t="193942" x="3929063" y="2214563"/>
          <p14:tracePt t="193989" x="3911600" y="2241550"/>
          <p14:tracePt t="194039" x="3894138" y="2286000"/>
          <p14:tracePt t="194088" x="3884613" y="2312988"/>
          <p14:tracePt t="194137" x="3884613" y="2349500"/>
          <p14:tracePt t="194156" x="3884613" y="2374900"/>
          <p14:tracePt t="194234" x="3884613" y="2393950"/>
          <p14:tracePt t="194282" x="3894138" y="2428875"/>
          <p14:tracePt t="194330" x="3938588" y="2492375"/>
          <p14:tracePt t="194351" x="3973513" y="2536825"/>
          <p14:tracePt t="194398" x="4044950" y="2608263"/>
          <p14:tracePt t="194448" x="4089400" y="2643188"/>
          <p14:tracePt t="194476" x="4125913" y="2643188"/>
          <p14:tracePt t="194526" x="4160838" y="2652713"/>
          <p14:tracePt t="194575" x="4214813" y="2660650"/>
          <p14:tracePt t="194624" x="4268788" y="2660650"/>
          <p14:tracePt t="194673" x="4295775" y="2660650"/>
          <p14:tracePt t="194721" x="4340225" y="2660650"/>
          <p14:tracePt t="194742" x="4375150" y="2660650"/>
          <p14:tracePt t="194772" x="4429125" y="2625725"/>
          <p14:tracePt t="194821" x="4589463" y="2544763"/>
          <p14:tracePt t="194872" x="4759325" y="2492375"/>
          <p14:tracePt t="194919" x="4884738" y="2492375"/>
          <p14:tracePt t="194968" x="4965700" y="2492375"/>
          <p14:tracePt t="195023" x="5000625" y="2492375"/>
          <p14:tracePt t="195072" x="5099050" y="2492375"/>
          <p14:tracePt t="195120" x="5232400" y="2465388"/>
          <p14:tracePt t="195168" x="5313363" y="2438400"/>
          <p14:tracePt t="195215" x="5330825" y="2438400"/>
          <p14:tracePt t="195734" x="5421313" y="2411413"/>
          <p14:tracePt t="195784" x="5510213" y="2374900"/>
          <p14:tracePt t="195832" x="5572125" y="2339975"/>
          <p14:tracePt t="195880" x="5653088" y="2312988"/>
          <p14:tracePt t="195930" x="5680075" y="2295525"/>
          <p14:tracePt t="195980" x="5707063" y="2286000"/>
          <p14:tracePt t="196029" x="5732463" y="2286000"/>
          <p14:tracePt t="196077" x="5786438" y="2278063"/>
          <p14:tracePt t="196124" x="5867400" y="2278063"/>
          <p14:tracePt t="196155" x="5921375" y="2278063"/>
          <p14:tracePt t="196202" x="6027738" y="2286000"/>
          <p14:tracePt t="196254" x="6242050" y="2411413"/>
          <p14:tracePt t="196300" x="6296025" y="2438400"/>
          <p14:tracePt t="196348" x="6323013" y="2438400"/>
          <p14:tracePt t="196397" x="6384925" y="2401888"/>
          <p14:tracePt t="196444" x="6465888" y="2366963"/>
          <p14:tracePt t="196494" x="6510338" y="2357438"/>
          <p14:tracePt t="196544" x="6537325" y="2349500"/>
          <p14:tracePt t="196594" x="6564313" y="2330450"/>
          <p14:tracePt t="196643" x="6572250" y="2322513"/>
          <p14:tracePt t="196662" x="6581775" y="2312988"/>
          <p14:tracePt t="196710" x="6608763" y="2303463"/>
          <p14:tracePt t="196760" x="6653213" y="2286000"/>
          <p14:tracePt t="196789" x="6661150" y="2286000"/>
          <p14:tracePt t="196837" x="6697663" y="2278063"/>
          <p14:tracePt t="196886" x="6707188" y="2278063"/>
          <p14:tracePt t="197307" x="6796088" y="2259013"/>
          <p14:tracePt t="197356" x="6921500" y="2251075"/>
          <p14:tracePt t="197405" x="7000875" y="2232025"/>
          <p14:tracePt t="197455" x="7054850" y="2224088"/>
          <p14:tracePt t="197502" x="7089775" y="2214563"/>
          <p14:tracePt t="197550" x="7135813" y="2214563"/>
          <p14:tracePt t="197601" x="7197725" y="2206625"/>
          <p14:tracePt t="197642" x="7215188" y="2206625"/>
          <p14:tracePt t="197670" x="7232650" y="2197100"/>
          <p14:tracePt t="197717" x="7286625" y="2197100"/>
          <p14:tracePt t="197766" x="7358063" y="2170113"/>
          <p14:tracePt t="197814" x="7421563" y="2170113"/>
          <p14:tracePt t="197836" x="7439025" y="2160588"/>
          <p14:tracePt t="197885" x="7483475" y="2160588"/>
          <p14:tracePt t="197914" x="7500938" y="2160588"/>
          <p14:tracePt t="197961" x="7527925" y="2160588"/>
          <p14:tracePt t="198012" x="7564438" y="2160588"/>
          <p14:tracePt t="198062" x="7581900" y="2160588"/>
          <p14:tracePt t="198110" x="7599363" y="2160588"/>
          <p14:tracePt t="198158" x="7626350" y="2160588"/>
          <p14:tracePt t="198180" x="7635875" y="2160588"/>
          <p14:tracePt t="198229" x="7653338" y="2160588"/>
          <p14:tracePt t="198257" x="7661275" y="2160588"/>
          <p14:tracePt t="198304" x="7670800" y="2160588"/>
          <p14:tracePt t="198351" x="7688263" y="2170113"/>
          <p14:tracePt t="198443" x="7688263" y="2187575"/>
          <p14:tracePt t="198557" x="7653338" y="2197100"/>
          <p14:tracePt t="198604" x="7589838" y="2206625"/>
          <p14:tracePt t="198651" x="7545388" y="2206625"/>
          <p14:tracePt t="198697" x="7483475" y="2206625"/>
          <p14:tracePt t="198726" x="7439025" y="2214563"/>
          <p14:tracePt t="198775" x="7394575" y="2214563"/>
          <p14:tracePt t="198824" x="7331075" y="2214563"/>
          <p14:tracePt t="198871" x="7286625" y="2214563"/>
          <p14:tracePt t="198917" x="7232650" y="2214563"/>
          <p14:tracePt t="198964" x="7135813" y="2214563"/>
          <p14:tracePt t="199013" x="7054850" y="2214563"/>
          <p14:tracePt t="199065" x="6850063" y="2214563"/>
          <p14:tracePt t="199087" x="6786563" y="2214563"/>
          <p14:tracePt t="199114" x="6742113" y="2214563"/>
          <p14:tracePt t="199161" x="6670675" y="2214563"/>
          <p14:tracePt t="199228" x="6661150" y="2214563"/>
          <p14:tracePt t="199391" x="6680200" y="2214563"/>
          <p14:tracePt t="199458" x="6732588" y="2224088"/>
          <p14:tracePt t="199505" x="6938963" y="2251075"/>
          <p14:tracePt t="199554" x="7108825" y="2251075"/>
          <p14:tracePt t="199603" x="7232650" y="2251075"/>
          <p14:tracePt t="199632" x="7278688" y="2241550"/>
          <p14:tracePt t="199652" x="7304088" y="2224088"/>
          <p14:tracePt t="199700" x="7385050" y="2214563"/>
          <p14:tracePt t="199748" x="7456488" y="2214563"/>
          <p14:tracePt t="199795" x="7518400" y="2214563"/>
          <p14:tracePt t="199842" x="7581900" y="2214563"/>
          <p14:tracePt t="199890" x="7626350" y="2224088"/>
          <p14:tracePt t="199937" x="7653338" y="2241550"/>
          <p14:tracePt t="199985" x="7680325" y="2241550"/>
          <p14:tracePt t="200036" x="7697788" y="2241550"/>
          <p14:tracePt t="200084" x="7715250" y="2241550"/>
          <p14:tracePt t="200131" x="7724775" y="2241550"/>
          <p14:tracePt t="200159" x="7742238" y="2241550"/>
          <p14:tracePt t="200319" x="7707313" y="2241550"/>
          <p14:tracePt t="200370" x="7527925" y="2232025"/>
          <p14:tracePt t="200399" x="7439025" y="2232025"/>
          <p14:tracePt t="200446" x="7367588" y="2232025"/>
          <p14:tracePt t="200494" x="7242175" y="2232025"/>
          <p14:tracePt t="200543" x="7099300" y="2232025"/>
          <p14:tracePt t="200592" x="6929438" y="2232025"/>
          <p14:tracePt t="200641" x="6850063" y="2232025"/>
          <p14:tracePt t="200707" x="6840538" y="2232025"/>
          <p14:tracePt t="200827" x="6831013" y="2232025"/>
          <p14:tracePt t="200876" x="6796088" y="2251075"/>
          <p14:tracePt t="200925" x="6786563" y="2251075"/>
          <p14:tracePt t="201874" x="6778625" y="2251075"/>
          <p14:tracePt t="202759" x="6778625" y="2241550"/>
          <p14:tracePt t="203220" x="6778625" y="2232025"/>
          <p14:tracePt t="203574" x="6786563" y="2232025"/>
          <p14:tracePt t="204448" x="6796088" y="2232025"/>
          <p14:tracePt t="204519" x="6813550" y="2232025"/>
          <p14:tracePt t="204596" x="6823075" y="2232025"/>
          <p14:tracePt t="204666" x="6831013" y="2232025"/>
          <p14:tracePt t="204741" x="6840538" y="2232025"/>
          <p14:tracePt t="204825" x="6858000" y="2224088"/>
          <p14:tracePt t="204882" x="6902450" y="2224088"/>
          <p14:tracePt t="204942" x="6992938" y="2224088"/>
          <p14:tracePt t="204999" x="7116763" y="2232025"/>
          <p14:tracePt t="205057" x="7197725" y="2241550"/>
          <p14:tracePt t="205112" x="7259638" y="2251075"/>
          <p14:tracePt t="205173" x="7385050" y="2241550"/>
          <p14:tracePt t="205230" x="7439025" y="2232025"/>
          <p14:tracePt t="205288" x="7483475" y="2224088"/>
          <p14:tracePt t="205346" x="7518400" y="2224088"/>
          <p14:tracePt t="205403" x="7537450" y="2224088"/>
          <p14:tracePt t="205460" x="7545388" y="2224088"/>
          <p14:tracePt t="212805" x="7500938" y="2251075"/>
          <p14:tracePt t="212860" x="7439025" y="2295525"/>
          <p14:tracePt t="212916" x="7394575" y="2312988"/>
          <p14:tracePt t="212975" x="7367588" y="2322513"/>
          <p14:tracePt t="213001" x="7340600" y="2330450"/>
          <p14:tracePt t="213060" x="7323138" y="2339975"/>
          <p14:tracePt t="213120" x="7259638" y="2384425"/>
          <p14:tracePt t="213177" x="7197725" y="2420938"/>
          <p14:tracePt t="213235" x="7116763" y="2465388"/>
          <p14:tracePt t="213294" x="7018338" y="2509838"/>
          <p14:tracePt t="213353" x="6911975" y="2527300"/>
          <p14:tracePt t="213412" x="6858000" y="2544763"/>
          <p14:tracePt t="213470" x="6840538" y="2544763"/>
          <p14:tracePt t="213943" x="6850063" y="2544763"/>
          <p14:tracePt t="214049" x="6858000" y="2544763"/>
          <p14:tracePt t="214163" x="6884988" y="2544763"/>
          <p14:tracePt t="214224" x="6921500" y="2544763"/>
          <p14:tracePt t="214282" x="6946900" y="2544763"/>
          <p14:tracePt t="214342" x="6973888" y="2544763"/>
          <p14:tracePt t="214428" x="7000875" y="2544763"/>
          <p14:tracePt t="214567" x="7010400" y="2544763"/>
          <p14:tracePt t="214627" x="7027863" y="2544763"/>
          <p14:tracePt t="214655" x="7037388" y="2544763"/>
          <p14:tracePt t="214710" x="7054850" y="2544763"/>
          <p14:tracePt t="214767" x="7081838" y="2536825"/>
          <p14:tracePt t="214826" x="7116763" y="2536825"/>
          <p14:tracePt t="214887" x="7170738" y="2536825"/>
          <p14:tracePt t="214944" x="7180263" y="2536825"/>
          <p14:tracePt t="214999" x="7207250" y="2536825"/>
          <p14:tracePt t="215057" x="7215188" y="2536825"/>
          <p14:tracePt t="215223" x="7224713" y="2536825"/>
          <p14:tracePt t="215278" x="7232650" y="2536825"/>
          <p14:tracePt t="215333" x="7242175" y="2536825"/>
          <p14:tracePt t="230785" x="7323138" y="2554288"/>
          <p14:tracePt t="230843" x="7466013" y="2536825"/>
          <p14:tracePt t="230900" x="7599363" y="2492375"/>
          <p14:tracePt t="230962" x="7707313" y="2473325"/>
          <p14:tracePt t="231020" x="7742238" y="2473325"/>
          <p14:tracePt t="231080" x="7769225" y="2492375"/>
          <p14:tracePt t="231140" x="7786688" y="2500313"/>
          <p14:tracePt t="231169" x="7786688" y="2509838"/>
          <p14:tracePt t="231227" x="7796213" y="2509838"/>
          <p14:tracePt t="231282" x="7813675" y="2517775"/>
          <p14:tracePt t="231340" x="7831138" y="2527300"/>
          <p14:tracePt t="231397" x="7867650" y="2536825"/>
          <p14:tracePt t="231456" x="7875588" y="2536825"/>
          <p14:tracePt t="231515" x="7894638" y="2536825"/>
          <p14:tracePt t="231573" x="7912100" y="2554288"/>
          <p14:tracePt t="231659" x="7929563" y="2554288"/>
          <p14:tracePt t="242244" x="8027988" y="2563813"/>
          <p14:tracePt t="242302" x="8207375" y="2589213"/>
          <p14:tracePt t="242361" x="8251825" y="2589213"/>
          <p14:tracePt t="242480" x="8304213" y="2589213"/>
          <p14:tracePt t="242541" x="8350250" y="2598738"/>
          <p14:tracePt t="242663" x="8259763" y="2598738"/>
          <p14:tracePt t="242719" x="7993063" y="2554288"/>
          <p14:tracePt t="242751" x="7858125" y="2544763"/>
          <p14:tracePt t="242780" x="7769225" y="2527300"/>
          <p14:tracePt t="242839" x="7545388" y="2517775"/>
          <p14:tracePt t="242895" x="7439025" y="2500313"/>
          <p14:tracePt t="242953" x="7224713" y="2473325"/>
          <p14:tracePt t="243012" x="7045325" y="2446338"/>
          <p14:tracePt t="243069" x="6992938" y="2446338"/>
          <p14:tracePt t="243304" x="7054850" y="2473325"/>
          <p14:tracePt t="243363" x="7232650" y="2509838"/>
          <p14:tracePt t="243421" x="7412038" y="2527300"/>
          <p14:tracePt t="243454" x="7429500" y="2536825"/>
          <p14:tracePt t="243511" x="7446963" y="2536825"/>
          <p14:tracePt t="243568" x="7394575" y="2544763"/>
          <p14:tracePt t="243627" x="6965950" y="2563813"/>
          <p14:tracePt t="243685" x="6572250" y="2563813"/>
          <p14:tracePt t="243741" x="6518275" y="2571750"/>
          <p14:tracePt t="243857" x="6626225" y="2571750"/>
          <p14:tracePt t="243926" x="6850063" y="2571750"/>
          <p14:tracePt t="244001" x="7010400" y="2571750"/>
          <p14:tracePt t="244067" x="7089775" y="2571750"/>
          <p14:tracePt t="244095" x="7126288" y="2571750"/>
          <p14:tracePt t="244153" x="7215188" y="2571750"/>
          <p14:tracePt t="244183" x="7286625" y="2571750"/>
          <p14:tracePt t="244244" x="7385050" y="2589213"/>
          <p14:tracePt t="244300" x="7537450" y="2616200"/>
          <p14:tracePt t="244358" x="7751763" y="2643188"/>
          <p14:tracePt t="244417" x="7929563" y="2660650"/>
          <p14:tracePt t="244476" x="7983538" y="2660650"/>
          <p14:tracePt t="244535" x="7993063" y="2660650"/>
          <p14:tracePt t="244619" x="7912100" y="2660650"/>
          <p14:tracePt t="244678" x="7493000" y="2660650"/>
          <p14:tracePt t="244735" x="7446963" y="2660650"/>
          <p14:tracePt t="244825" x="7278688" y="2660650"/>
          <p14:tracePt t="244882" x="7170738" y="2652713"/>
          <p14:tracePt t="244941" x="7161213" y="2635250"/>
          <p14:tracePt t="245025" x="7161213" y="2625725"/>
          <p14:tracePt t="245081" x="7180263" y="2625725"/>
          <p14:tracePt t="245143" x="7197725" y="2625725"/>
          <p14:tracePt t="245231" x="7207250" y="2625725"/>
          <p14:tracePt t="245542" x="7207250" y="2616200"/>
          <p14:tracePt t="245715" x="7207250" y="2608263"/>
          <p14:tracePt t="246081" x="7215188" y="2608263"/>
          <p14:tracePt t="247065" x="7188200" y="2608263"/>
          <p14:tracePt t="247097" x="7153275" y="2608263"/>
          <p14:tracePt t="247156" x="6911975" y="2652713"/>
          <p14:tracePt t="247185" x="6875463" y="2660650"/>
          <p14:tracePt t="247250" x="6858000" y="2660650"/>
          <p14:tracePt t="247308" x="6850063" y="2660650"/>
          <p14:tracePt t="247449" x="6867525" y="2660650"/>
          <p14:tracePt t="247504" x="6894513" y="2660650"/>
          <p14:tracePt t="247590" x="6902450" y="2660650"/>
          <p14:tracePt t="247649" x="6911975" y="2652713"/>
          <p14:tracePt t="247677" x="6921500" y="2652713"/>
          <p14:tracePt t="247821" x="6929438" y="2643188"/>
          <p14:tracePt t="248384" x="6938963" y="2616200"/>
          <p14:tracePt t="248444" x="7045325" y="2482850"/>
          <p14:tracePt t="248500" x="7099300" y="2411413"/>
          <p14:tracePt t="248557" x="7197725" y="2268538"/>
          <p14:tracePt t="248617" x="7242175" y="2224088"/>
          <p14:tracePt t="248675" x="7269163" y="2224088"/>
          <p14:tracePt t="248786" x="7269163" y="2232025"/>
          <p14:tracePt t="248874" x="7259638" y="2259013"/>
          <p14:tracePt t="248932" x="7242175" y="2268538"/>
          <p14:tracePt t="248990" x="7224713" y="2278063"/>
          <p14:tracePt t="249048" x="7215188" y="2278063"/>
          <p14:tracePt t="260261" x="6894513" y="2286000"/>
          <p14:tracePt t="260320" x="5707063" y="2152650"/>
          <p14:tracePt t="260380" x="4473575" y="2143125"/>
          <p14:tracePt t="260410" x="4071938" y="2251075"/>
          <p14:tracePt t="260471" x="3857625" y="2349500"/>
          <p14:tracePt t="260532" x="3786188" y="2411413"/>
          <p14:tracePt t="260589" x="3786188" y="2625725"/>
          <p14:tracePt t="260651" x="3509963" y="3608388"/>
          <p14:tracePt t="260680" x="3411538" y="3795713"/>
          <p14:tracePt t="260740" x="3330575" y="3902075"/>
          <p14:tracePt t="261018" x="2705100" y="4179888"/>
          <p14:tracePt t="261073" x="2071688" y="4448175"/>
          <p14:tracePt t="261131" x="1697038" y="4564063"/>
          <p14:tracePt t="261162" x="1571625" y="4625975"/>
          <p14:tracePt t="261191" x="1527175" y="4652963"/>
          <p14:tracePt t="261249" x="1490663" y="4697413"/>
          <p14:tracePt t="261305" x="1428750" y="4786313"/>
          <p14:tracePt t="261366" x="1419225" y="4805363"/>
          <p14:tracePt t="261395" x="1419225" y="4813300"/>
          <p14:tracePt t="261453" x="1490663" y="4884738"/>
          <p14:tracePt t="261511" x="1616075" y="5027613"/>
          <p14:tracePt t="261567" x="1670050" y="5135563"/>
          <p14:tracePt t="261598" x="1679575" y="5162550"/>
          <p14:tracePt t="261683" x="1687513" y="5162550"/>
          <p14:tracePt t="261739" x="1714500" y="5180013"/>
          <p14:tracePt t="261770" x="1714500" y="5187950"/>
          <p14:tracePt t="261801" x="1731963" y="5187950"/>
          <p14:tracePt t="261860" x="1803400" y="5126038"/>
          <p14:tracePt t="261919" x="1911350" y="4929188"/>
          <p14:tracePt t="261975" x="1919288" y="4884738"/>
          <p14:tracePt t="262061" x="1847850" y="4884738"/>
          <p14:tracePt t="262122" x="1731963" y="4884738"/>
          <p14:tracePt t="262181" x="1697038" y="4911725"/>
          <p14:tracePt t="262238" x="1670050" y="5037138"/>
          <p14:tracePt t="262296" x="1670050" y="5091113"/>
          <p14:tracePt t="262356" x="1687513" y="5135563"/>
          <p14:tracePt t="262416" x="1731963" y="5143500"/>
          <p14:tracePt t="262474" x="1830388" y="5143500"/>
          <p14:tracePt t="262534" x="1990725" y="5037138"/>
          <p14:tracePt t="262594" x="2027238" y="4983163"/>
          <p14:tracePt t="262653" x="2036763" y="4965700"/>
          <p14:tracePt t="262687" x="1919288" y="4938713"/>
          <p14:tracePt t="262749" x="1751013" y="4911725"/>
          <p14:tracePt t="262806" x="1687513" y="4911725"/>
          <p14:tracePt t="262866" x="1652588" y="4956175"/>
          <p14:tracePt t="262895" x="1652588" y="4965700"/>
          <p14:tracePt t="262953" x="1652588" y="5019675"/>
          <p14:tracePt t="263011" x="1704975" y="5116513"/>
          <p14:tracePt t="263067" x="1758950" y="5135563"/>
          <p14:tracePt t="263127" x="1866900" y="5187950"/>
          <p14:tracePt t="263185" x="2036763" y="5143500"/>
          <p14:tracePt t="263243" x="2089150" y="5072063"/>
          <p14:tracePt t="263300" x="2089150" y="5045075"/>
          <p14:tracePt t="263358" x="2000250" y="4921250"/>
          <p14:tracePt t="263414" x="1919288" y="4894263"/>
          <p14:tracePt t="263442" x="1884363" y="4894263"/>
          <p14:tracePt t="263500" x="1822450" y="4902200"/>
          <p14:tracePt t="263555" x="1803400" y="4956175"/>
          <p14:tracePt t="263612" x="1803400" y="5019675"/>
          <p14:tracePt t="263669" x="1803400" y="5099050"/>
          <p14:tracePt t="263725" x="1857375" y="5162550"/>
          <p14:tracePt t="263785" x="1973263" y="5180013"/>
          <p14:tracePt t="263816" x="2054225" y="5180013"/>
          <p14:tracePt t="263874" x="2160588" y="5143500"/>
          <p14:tracePt t="263931" x="2187575" y="5099050"/>
          <p14:tracePt t="264015" x="2143125" y="5045075"/>
          <p14:tracePt t="264072" x="2071688" y="5010150"/>
          <p14:tracePt t="264133" x="2009775" y="5010150"/>
          <p14:tracePt t="264163" x="1928813" y="5010150"/>
          <p14:tracePt t="264223" x="1874838" y="5010150"/>
          <p14:tracePt t="264284" x="1874838" y="5037138"/>
          <p14:tracePt t="264343" x="1874838" y="5099050"/>
          <p14:tracePt t="264399" x="1874838" y="5162550"/>
          <p14:tracePt t="264456" x="1884363" y="5180013"/>
          <p14:tracePt t="264514" x="1901825" y="5197475"/>
          <p14:tracePt t="264570" x="1938338" y="5214938"/>
          <p14:tracePt t="264630" x="1973263" y="5214938"/>
          <p14:tracePt t="264661" x="2000250" y="5214938"/>
          <p14:tracePt t="264691" x="2027238" y="5214938"/>
          <p14:tracePt t="264749" x="2081213" y="5180013"/>
          <p14:tracePt t="264835" x="2081213" y="5162550"/>
          <p14:tracePt t="264997" x="2081213" y="5143500"/>
          <p14:tracePt t="265081" x="2081213" y="5135563"/>
          <p14:tracePt t="265138" x="2081213" y="5072063"/>
          <p14:tracePt t="265166" x="2081213" y="5064125"/>
          <p14:tracePt t="265225" x="2081213" y="5054600"/>
          <p14:tracePt t="265255" x="2081213" y="5045075"/>
          <p14:tracePt t="267293" x="2062163" y="5045075"/>
          <p14:tracePt t="267351" x="2036763" y="5045075"/>
          <p14:tracePt t="267453" x="2000250" y="5045075"/>
          <p14:tracePt t="267509" x="1982788" y="5045075"/>
          <p14:tracePt t="267565" x="1955800" y="5045075"/>
          <p14:tracePt t="267623" x="1919288" y="5045075"/>
          <p14:tracePt t="267681" x="1839913" y="5045075"/>
          <p14:tracePt t="267743" x="1724025" y="5037138"/>
          <p14:tracePt t="267803" x="1704975" y="5037138"/>
          <p14:tracePt t="267834" x="1697038" y="5037138"/>
          <p14:tracePt t="267918" x="1687513" y="5037138"/>
          <p14:tracePt t="268004" x="1660525" y="5037138"/>
          <p14:tracePt t="268090" x="1652588" y="5037138"/>
          <p14:tracePt t="268177" x="1643063" y="5037138"/>
          <p14:tracePt t="268265" x="1633538" y="5054600"/>
          <p14:tracePt t="268323" x="1633538" y="5064125"/>
          <p14:tracePt t="268409" x="1633538" y="5072063"/>
          <p14:tracePt t="268498" x="1633538" y="5081588"/>
          <p14:tracePt t="270073" x="1633538" y="5099050"/>
          <p14:tracePt t="270245" x="1633538" y="5108575"/>
          <p14:tracePt t="270361" x="1633538" y="5116513"/>
          <p14:tracePt t="270418" x="1633538" y="5126038"/>
          <p14:tracePt t="270474" x="1643063" y="5135563"/>
          <p14:tracePt t="270536" x="1643063" y="5153025"/>
          <p14:tracePt t="270623" x="1643063" y="5180013"/>
          <p14:tracePt t="270680" x="1652588" y="5187950"/>
          <p14:tracePt t="270770" x="1660525" y="5187950"/>
          <p14:tracePt t="270882" x="1660525" y="5116513"/>
          <p14:tracePt t="270912" x="1571625" y="4938713"/>
          <p14:tracePt t="270970" x="1330325" y="4625975"/>
          <p14:tracePt t="271027" x="1125538" y="4357688"/>
          <p14:tracePt t="271084" x="1081088" y="4259263"/>
          <p14:tracePt t="271253" x="1081088" y="4268788"/>
          <p14:tracePt t="271337" x="1089025" y="4268788"/>
          <p14:tracePt t="271395" x="1098550" y="4259263"/>
          <p14:tracePt t="271451" x="1125538" y="4214813"/>
          <p14:tracePt t="271507" x="1133475" y="4170363"/>
          <p14:tracePt t="271568" x="1116013" y="4116388"/>
          <p14:tracePt t="271599" x="1089025" y="4064000"/>
          <p14:tracePt t="271657" x="1044575" y="4019550"/>
          <p14:tracePt t="271686" x="1036638" y="4019550"/>
          <p14:tracePt t="272022" x="1036638" y="4027488"/>
          <p14:tracePt t="272109" x="1044575" y="4037013"/>
          <p14:tracePt t="272169" x="1054100" y="4037013"/>
          <p14:tracePt t="272316" x="1062038" y="4037013"/>
          <p14:tracePt t="272406" x="1062038" y="4054475"/>
          <p14:tracePt t="272466" x="1071563" y="4054475"/>
          <p14:tracePt t="272610" x="1089025" y="4064000"/>
          <p14:tracePt t="274468" x="1160463" y="4143375"/>
          <p14:tracePt t="274526" x="1295400" y="4340225"/>
          <p14:tracePt t="274587" x="1527175" y="4687888"/>
          <p14:tracePt t="274647" x="1625600" y="4813300"/>
          <p14:tracePt t="274676" x="1643063" y="4840288"/>
          <p14:tracePt t="274738" x="1687513" y="4902200"/>
          <p14:tracePt t="274798" x="1714500" y="4929188"/>
          <p14:tracePt t="274857" x="1776413" y="5027613"/>
          <p14:tracePt t="274920" x="1812925" y="5116513"/>
          <p14:tracePt t="275007" x="1812925" y="5162550"/>
          <p14:tracePt t="275094" x="1803400" y="5170488"/>
          <p14:tracePt t="275154" x="1758950" y="5170488"/>
          <p14:tracePt t="275185" x="1731963" y="5170488"/>
          <p14:tracePt t="275247" x="1527175" y="5126038"/>
          <p14:tracePt t="275306" x="1473200" y="5099050"/>
          <p14:tracePt t="275398" x="1473200" y="5072063"/>
          <p14:tracePt t="275458" x="1509713" y="5037138"/>
          <p14:tracePt t="275517" x="1571625" y="4973638"/>
          <p14:tracePt t="275578" x="1608138" y="4965700"/>
          <p14:tracePt t="275639" x="1633538" y="4965700"/>
          <p14:tracePt t="275726" x="1679575" y="5019675"/>
          <p14:tracePt t="275757" x="1687513" y="5064125"/>
          <p14:tracePt t="275787" x="1697038" y="5099050"/>
          <p14:tracePt t="275846" x="1697038" y="5116513"/>
          <p14:tracePt t="275909" x="1670050" y="5153025"/>
          <p14:tracePt t="275970" x="1598613" y="5162550"/>
          <p14:tracePt t="276028" x="1571625" y="5162550"/>
          <p14:tracePt t="276117" x="1562100" y="5143500"/>
          <p14:tracePt t="276177" x="1554163" y="5108575"/>
          <p14:tracePt t="276210" x="1554163" y="5054600"/>
          <p14:tracePt t="276241" x="1554163" y="5010150"/>
          <p14:tracePt t="276273" x="1554163" y="4983163"/>
          <p14:tracePt t="276303" x="1554163" y="4973638"/>
          <p14:tracePt t="276392" x="1554163" y="4965700"/>
          <p14:tracePt t="276479" x="1616075" y="4948238"/>
          <p14:tracePt t="276537" x="1660525" y="4948238"/>
          <p14:tracePt t="276569" x="1687513" y="4948238"/>
          <p14:tracePt t="276628" x="1741488" y="4948238"/>
          <p14:tracePt t="276688" x="1776413" y="4973638"/>
          <p14:tracePt t="276748" x="1785938" y="5000625"/>
          <p14:tracePt t="276809" x="1785938" y="5027613"/>
          <p14:tracePt t="276871" x="1776413" y="5072063"/>
          <p14:tracePt t="276936" x="1660525" y="5108575"/>
          <p14:tracePt t="276996" x="1571625" y="5108575"/>
          <p14:tracePt t="277055" x="1527175" y="5091113"/>
          <p14:tracePt t="277086" x="1527175" y="5072063"/>
          <p14:tracePt t="277146" x="1517650" y="5045075"/>
          <p14:tracePt t="277175" x="1517650" y="5037138"/>
          <p14:tracePt t="277264" x="1517650" y="5019675"/>
          <p14:tracePt t="277324" x="1571625" y="5000625"/>
          <p14:tracePt t="277383" x="1625600" y="4992688"/>
          <p14:tracePt t="277444" x="1687513" y="4992688"/>
          <p14:tracePt t="277503" x="1768475" y="4992688"/>
          <p14:tracePt t="277563" x="1847850" y="5019675"/>
          <p14:tracePt t="277623" x="1884363" y="5054600"/>
          <p14:tracePt t="277683" x="1884363" y="5072063"/>
          <p14:tracePt t="277743" x="1866900" y="5099050"/>
          <p14:tracePt t="277773" x="1830388" y="5116513"/>
          <p14:tracePt t="277804" x="1812925" y="5116513"/>
          <p14:tracePt t="277864" x="1731963" y="5126038"/>
          <p14:tracePt t="277924" x="1660525" y="5126038"/>
          <p14:tracePt t="277960" x="1625600" y="5126038"/>
          <p14:tracePt t="278019" x="1616075" y="5099050"/>
          <p14:tracePt t="278078" x="1616075" y="5072063"/>
          <p14:tracePt t="278169" x="1616075" y="5064125"/>
          <p14:tracePt t="278258" x="1652588" y="5054600"/>
          <p14:tracePt t="278319" x="1751013" y="5019675"/>
          <p14:tracePt t="278378" x="1812925" y="5019675"/>
          <p14:tracePt t="278443" x="1874838" y="5019675"/>
          <p14:tracePt t="278502" x="1893888" y="5027613"/>
          <p14:tracePt t="278561" x="1893888" y="5045075"/>
          <p14:tracePt t="278621" x="1893888" y="5054600"/>
          <p14:tracePt t="278680" x="1893888" y="5081588"/>
          <p14:tracePt t="278711" x="1893888" y="5091113"/>
          <p14:tracePt t="278742" x="1884363" y="5108575"/>
          <p14:tracePt t="278802" x="1857375" y="5126038"/>
          <p14:tracePt t="278861" x="1795463" y="5153025"/>
          <p14:tracePt t="278923" x="1741488" y="5153025"/>
          <p14:tracePt t="278992" x="1697038" y="5153025"/>
          <p14:tracePt t="279057" x="1687513" y="5135563"/>
          <p14:tracePt t="279119" x="1687513" y="5116513"/>
          <p14:tracePt t="279148" x="1687513" y="5091113"/>
          <p14:tracePt t="279179" x="1697038" y="5072063"/>
          <p14:tracePt t="279239" x="1724025" y="5045075"/>
          <p14:tracePt t="279298" x="1741488" y="5037138"/>
          <p14:tracePt t="279359" x="1758950" y="5037138"/>
          <p14:tracePt t="279422" x="1857375" y="5037138"/>
          <p14:tracePt t="279484" x="1901825" y="5037138"/>
          <p14:tracePt t="279542" x="1911350" y="5054600"/>
          <p14:tracePt t="279602" x="1911350" y="5091113"/>
          <p14:tracePt t="279632" x="1911350" y="5108575"/>
          <p14:tracePt t="279691" x="1893888" y="5126038"/>
          <p14:tracePt t="279751" x="1785938" y="5187950"/>
          <p14:tracePt t="279809" x="1687513" y="5197475"/>
          <p14:tracePt t="279868" x="1660525" y="5197475"/>
          <p14:tracePt t="279927" x="1643063" y="5187950"/>
          <p14:tracePt t="280017" x="1643063" y="5170488"/>
          <p14:tracePt t="280075" x="1643063" y="5135563"/>
          <p14:tracePt t="280136" x="1643063" y="5116513"/>
          <p14:tracePt t="280224" x="1670050" y="5108575"/>
          <p14:tracePt t="280286" x="1731963" y="5081588"/>
          <p14:tracePt t="280348" x="1768475" y="5081588"/>
          <p14:tracePt t="280408" x="1803400" y="5081588"/>
          <p14:tracePt t="280469" x="1830388" y="5081588"/>
          <p14:tracePt t="280584" x="1839913" y="5081588"/>
          <p14:tracePt t="281181" x="1839913" y="5072063"/>
          <p14:tracePt t="281386" x="1857375" y="5072063"/>
          <p14:tracePt t="281448" x="1990725" y="5045075"/>
          <p14:tracePt t="281512" x="2081213" y="5019675"/>
          <p14:tracePt t="281570" x="2108200" y="5019675"/>
          <p14:tracePt t="281602" x="2116138" y="5019675"/>
          <p14:tracePt t="281688" x="2125663" y="5019675"/>
          <p14:tracePt t="281748" x="2133600" y="5019675"/>
          <p14:tracePt t="281810" x="2152650" y="5019675"/>
          <p14:tracePt t="281870" x="2224088" y="5019675"/>
          <p14:tracePt t="281930" x="2303463" y="5019675"/>
          <p14:tracePt t="281988" x="2339975" y="5019675"/>
          <p14:tracePt t="282049" x="2393950" y="5019675"/>
          <p14:tracePt t="282111" x="2465388" y="5019675"/>
          <p14:tracePt t="283171" x="2339975" y="5099050"/>
          <p14:tracePt t="283232" x="2187575" y="5153025"/>
          <p14:tracePt t="283295" x="2152650" y="5153025"/>
          <p14:tracePt t="283355" x="1955800" y="5153025"/>
          <p14:tracePt t="283414" x="1866900" y="5153025"/>
          <p14:tracePt t="283503" x="1839913" y="5153025"/>
          <p14:tracePt t="283596" x="1795463" y="5162550"/>
          <p14:tracePt t="283655" x="1776413" y="5170488"/>
          <p14:tracePt t="284852" x="1776413" y="5180013"/>
          <p14:tracePt t="285050" x="1741488" y="5153025"/>
          <p14:tracePt t="285113" x="1670050" y="5108575"/>
          <p14:tracePt t="285174" x="1652588" y="5099050"/>
          <p14:tracePt t="285236" x="1652588" y="5091113"/>
          <p14:tracePt t="285299" x="1652588" y="5081588"/>
          <p14:tracePt t="285360" x="1652588" y="5072063"/>
          <p14:tracePt t="285537" x="1670050" y="5072063"/>
          <p14:tracePt t="285596" x="1704975" y="5064125"/>
          <p14:tracePt t="285657" x="1724025" y="5064125"/>
          <p14:tracePt t="285687" x="1731963" y="5064125"/>
          <p14:tracePt t="285746" x="1751013" y="5064125"/>
          <p14:tracePt t="285806" x="1776413" y="5064125"/>
          <p14:tracePt t="285836" x="1785938" y="5064125"/>
          <p14:tracePt t="285868" x="1795463" y="5064125"/>
          <p14:tracePt t="285954" x="1803400" y="5064125"/>
          <p14:tracePt t="286013" x="1822450" y="5064125"/>
          <p14:tracePt t="286076" x="1857375" y="5108575"/>
          <p14:tracePt t="286137" x="1866900" y="5135563"/>
          <p14:tracePt t="286224" x="1866900" y="5143500"/>
          <p14:tracePt t="286285" x="1857375" y="5153025"/>
          <p14:tracePt t="286343" x="1822450" y="5170488"/>
          <p14:tracePt t="286403" x="1803400" y="5170488"/>
          <p14:tracePt t="286493" x="1795463" y="5162550"/>
          <p14:tracePt t="286524" x="1803400" y="5153025"/>
          <p14:tracePt t="286555" x="1866900" y="5135563"/>
          <p14:tracePt t="286614" x="2473325" y="5064125"/>
          <p14:tracePt t="286672" x="3286125" y="5072063"/>
          <p14:tracePt t="286732" x="3697288" y="5116513"/>
          <p14:tracePt t="286792" x="3803650" y="5116513"/>
          <p14:tracePt t="287160" x="3840163" y="5224463"/>
          <p14:tracePt t="287190" x="3875088" y="5278438"/>
          <p14:tracePt t="287222" x="3884613" y="5278438"/>
          <p14:tracePt t="287280" x="3884613" y="5286375"/>
          <p14:tracePt t="288470" x="3884613" y="5278438"/>
          <p14:tracePt t="288557" x="3884613" y="5259388"/>
          <p14:tracePt t="288645" x="3875088" y="5251450"/>
          <p14:tracePt t="289479" x="3867150" y="5251450"/>
          <p14:tracePt t="289509" x="3857625" y="5251450"/>
          <p14:tracePt t="289824" x="3902075" y="5251450"/>
          <p14:tracePt t="289883" x="4000500" y="5259388"/>
          <p14:tracePt t="289942" x="4125913" y="5278438"/>
          <p14:tracePt t="290003" x="4295775" y="5278438"/>
          <p14:tracePt t="290063" x="4340225" y="5278438"/>
          <p14:tracePt t="290124" x="4348163" y="5278438"/>
          <p14:tracePt t="299179" x="4214813" y="5286375"/>
          <p14:tracePt t="299231" x="3965575" y="5313363"/>
          <p14:tracePt t="299283" x="3751263" y="5313363"/>
          <p14:tracePt t="299310" x="3741738" y="5313363"/>
          <p14:tracePt t="299361" x="3741738" y="5330825"/>
          <p14:tracePt t="299576" x="3822700" y="5349875"/>
          <p14:tracePt t="299605" x="3902075" y="5376863"/>
          <p14:tracePt t="299656" x="4044950" y="5394325"/>
          <p14:tracePt t="299676" x="4062413" y="5394325"/>
          <p14:tracePt t="299727" x="4160838" y="5394325"/>
          <p14:tracePt t="299777" x="4197350" y="5394325"/>
          <p14:tracePt t="301067" x="3705225" y="5492750"/>
          <p14:tracePt t="301125" x="3438525" y="5492750"/>
          <p14:tracePt t="301184" x="3419475" y="5492750"/>
          <p14:tracePt t="301214" x="3446463" y="5483225"/>
          <p14:tracePt t="301246" x="3571875" y="5456238"/>
          <p14:tracePt t="301308" x="4205288" y="5456238"/>
          <p14:tracePt t="301372" x="4652963" y="5394325"/>
          <p14:tracePt t="301434" x="4875213" y="5376863"/>
          <p14:tracePt t="301466" x="4921250" y="5376863"/>
          <p14:tracePt t="304185" x="4786313" y="5429250"/>
          <p14:tracePt t="304263" x="4205288" y="5510213"/>
          <p14:tracePt t="304308" x="4143375" y="5510213"/>
          <p14:tracePt t="304379" x="4133850" y="5500688"/>
          <p14:tracePt t="304439" x="4276725" y="5500688"/>
          <p14:tracePt t="304498" x="4581525" y="5500688"/>
          <p14:tracePt t="304558" x="4751388" y="5546725"/>
          <p14:tracePt t="304616" x="4768850" y="5554663"/>
          <p14:tracePt t="305075" x="4510088" y="5643563"/>
          <p14:tracePt t="305106" x="4232275" y="5697538"/>
          <p14:tracePt t="305136" x="4037013" y="5715000"/>
          <p14:tracePt t="305168" x="3848100" y="5715000"/>
          <p14:tracePt t="305229" x="3776663" y="5724525"/>
          <p14:tracePt t="305376" x="4017963" y="5724525"/>
          <p14:tracePt t="305438" x="4348163" y="5751513"/>
          <p14:tracePt t="305498" x="4572000" y="5751513"/>
          <p14:tracePt t="305529" x="4625975" y="5751513"/>
          <p14:tracePt t="305650" x="4545013" y="5778500"/>
          <p14:tracePt t="305679" x="4259263" y="5778500"/>
          <p14:tracePt t="305740" x="3795713" y="5768975"/>
          <p14:tracePt t="305800" x="3776663" y="5768975"/>
          <p14:tracePt t="305917" x="3867150" y="5786438"/>
          <p14:tracePt t="305978" x="4062413" y="5840413"/>
          <p14:tracePt t="306037" x="4098925" y="5840413"/>
          <p14:tracePt t="306153" x="4081463" y="5840413"/>
          <p14:tracePt t="306181" x="4071938" y="5840413"/>
          <p14:tracePt t="306239" x="4044950" y="5840413"/>
          <p14:tracePt t="306298" x="4044950" y="5832475"/>
          <p14:tracePt t="306498" x="4054475" y="5832475"/>
          <p14:tracePt t="306528" x="4062413" y="5832475"/>
          <p14:tracePt t="307503" x="4062413" y="5822950"/>
          <p14:tracePt t="308777" x="4071938" y="5822950"/>
          <p14:tracePt t="308892" x="4081463" y="5822950"/>
          <p14:tracePt t="308951" x="4116388" y="5822950"/>
          <p14:tracePt t="308981" x="4133850" y="5840413"/>
          <p14:tracePt t="309012" x="4170363" y="5849938"/>
          <p14:tracePt t="309076" x="4197350" y="5849938"/>
          <p14:tracePt t="309107" x="4205288" y="5849938"/>
          <p14:tracePt t="309197" x="4214813" y="5849938"/>
          <p14:tracePt t="309775" x="4205288" y="5849938"/>
          <p14:tracePt t="309838" x="4179888" y="5849938"/>
          <p14:tracePt t="309895" x="4160838" y="5849938"/>
          <p14:tracePt t="309955" x="4143375" y="5849938"/>
          <p14:tracePt t="310042" x="4133850" y="5849938"/>
          <p14:tracePt t="310103" x="4044950" y="5867400"/>
          <p14:tracePt t="310164" x="4000500" y="5867400"/>
          <p14:tracePt t="310194" x="3956050" y="5867400"/>
          <p14:tracePt t="310255" x="3867150" y="5867400"/>
          <p14:tracePt t="310315" x="3840163" y="5867400"/>
          <p14:tracePt t="310515" x="3848100" y="5867400"/>
          <p14:tracePt t="310693" x="3714750" y="5840413"/>
          <p14:tracePt t="310754" x="3465513" y="5768975"/>
          <p14:tracePt t="310814" x="3367088" y="5761038"/>
          <p14:tracePt t="310875" x="3322638" y="5761038"/>
          <p14:tracePt t="311021" x="3375025" y="5761038"/>
          <p14:tracePt t="311080" x="3581400" y="5778500"/>
          <p14:tracePt t="311141" x="3902075" y="5822950"/>
          <p14:tracePt t="311170" x="3990975" y="5832475"/>
          <p14:tracePt t="311230" x="4251325" y="5876925"/>
          <p14:tracePt t="311292" x="4375150" y="5884863"/>
          <p14:tracePt t="311353" x="4394200" y="5884863"/>
          <p14:tracePt t="311755" x="4276725" y="5786438"/>
          <p14:tracePt t="311815" x="3990975" y="5768975"/>
          <p14:tracePt t="311873" x="3848100" y="5768975"/>
          <p14:tracePt t="311905" x="3830638" y="5768975"/>
          <p14:tracePt t="311936" x="3830638" y="5778500"/>
          <p14:tracePt t="311967" x="3822700" y="5795963"/>
          <p14:tracePt t="311997" x="3803650" y="5822950"/>
          <p14:tracePt t="312056" x="3803650" y="5832475"/>
          <p14:tracePt t="312117" x="3813175" y="5849938"/>
          <p14:tracePt t="312175" x="3840163" y="5876925"/>
          <p14:tracePt t="312236" x="3867150" y="5929313"/>
          <p14:tracePt t="312295" x="3884613" y="5948363"/>
          <p14:tracePt t="312326" x="3911600" y="5948363"/>
          <p14:tracePt t="312357" x="3929063" y="5948363"/>
          <p14:tracePt t="312389" x="3938588" y="5948363"/>
          <p14:tracePt t="312448" x="4000500" y="5948363"/>
          <p14:tracePt t="312508" x="4054475" y="5938838"/>
          <p14:tracePt t="312568" x="4116388" y="5903913"/>
          <p14:tracePt t="312651" x="4133850" y="5840413"/>
          <p14:tracePt t="312686" x="4152900" y="5786438"/>
          <p14:tracePt t="312744" x="4160838" y="5761038"/>
          <p14:tracePt t="312835" x="4160838" y="5751513"/>
          <p14:tracePt t="312902" x="4133850" y="5751513"/>
          <p14:tracePt t="312929" x="4116388" y="5734050"/>
          <p14:tracePt t="312988" x="4089400" y="5724525"/>
          <p14:tracePt t="313076" x="4071938" y="5724525"/>
          <p14:tracePt t="321828" x="3867150" y="5670550"/>
          <p14:tracePt t="321859" x="3598863" y="5527675"/>
          <p14:tracePt t="321891" x="3268663" y="5295900"/>
          <p14:tracePt t="321951" x="2946400" y="4965700"/>
          <p14:tracePt t="322011" x="2874963" y="4894263"/>
          <p14:tracePt t="322072" x="2857500" y="4830763"/>
          <p14:tracePt t="322132" x="2867025" y="4822825"/>
          <p14:tracePt t="322192" x="2874963" y="4822825"/>
          <p14:tracePt t="322253" x="2884488" y="4830763"/>
          <p14:tracePt t="322312" x="2901950" y="4830763"/>
          <p14:tracePt t="322372" x="2955925" y="4830763"/>
          <p14:tracePt t="322431" x="3000375" y="4830763"/>
          <p14:tracePt t="322491" x="3009900" y="4830763"/>
          <p14:tracePt t="322695" x="3017838" y="4830763"/>
          <p14:tracePt t="322755" x="3027363" y="4813300"/>
          <p14:tracePt t="322816" x="3027363" y="4805363"/>
          <p14:tracePt t="322911" x="3027363" y="4786313"/>
          <p14:tracePt t="322970" x="3071813" y="4741863"/>
          <p14:tracePt t="323031" x="3205163" y="4662488"/>
          <p14:tracePt t="323092" x="3330575" y="4598988"/>
          <p14:tracePt t="323153" x="3446463" y="4492625"/>
          <p14:tracePt t="323181" x="3465513" y="4456113"/>
          <p14:tracePt t="323242" x="3562350" y="4384675"/>
          <p14:tracePt t="323302" x="3741738" y="4330700"/>
          <p14:tracePt t="323363" x="3759200" y="4330700"/>
          <p14:tracePt t="323425" x="3759200" y="4322763"/>
          <p14:tracePt t="323516" x="3768725" y="4305300"/>
          <p14:tracePt t="323547" x="3803650" y="4295775"/>
          <p14:tracePt t="323611" x="3884613" y="4268788"/>
          <p14:tracePt t="323674" x="3929063" y="4259263"/>
          <p14:tracePt t="326471" x="3894138" y="4340225"/>
          <p14:tracePt t="326529" x="3776663" y="4554538"/>
          <p14:tracePt t="326589" x="3768725" y="4724400"/>
          <p14:tracePt t="326652" x="3751263" y="5045075"/>
          <p14:tracePt t="326681" x="3732213" y="5402263"/>
          <p14:tracePt t="326742" x="3705225" y="5761038"/>
          <p14:tracePt t="326802" x="3697288" y="5894388"/>
          <p14:tracePt t="326862" x="3697288" y="5983288"/>
          <p14:tracePt t="327515" x="3803650" y="5975350"/>
          <p14:tracePt t="327547" x="3884613" y="5975350"/>
          <p14:tracePt t="327579" x="3965575" y="5975350"/>
          <p14:tracePt t="327644" x="4054475" y="5975350"/>
          <p14:tracePt t="327674" x="4081463" y="5975350"/>
          <p14:tracePt t="327733" x="4089400" y="5975350"/>
          <p14:tracePt t="327850" x="4116388" y="5975350"/>
          <p14:tracePt t="327911" x="4125913" y="5975350"/>
          <p14:tracePt t="327971" x="4160838" y="5965825"/>
          <p14:tracePt t="328002" x="4170363" y="5965825"/>
          <p14:tracePt t="328032" x="4179888" y="5956300"/>
          <p14:tracePt t="328063" x="4187825" y="5956300"/>
          <p14:tracePt t="328125" x="4197350" y="5956300"/>
          <p14:tracePt t="328158" x="4205288" y="5956300"/>
          <p14:tracePt t="328307" x="4251325" y="5948363"/>
          <p14:tracePt t="328368" x="4295775" y="5938838"/>
          <p14:tracePt t="328427" x="4367213" y="5938838"/>
          <p14:tracePt t="328487" x="4384675" y="5929313"/>
          <p14:tracePt t="328546" x="4394200" y="5929313"/>
          <p14:tracePt t="328979" x="4419600" y="5921375"/>
          <p14:tracePt t="329039" x="4446588" y="5903913"/>
          <p14:tracePt t="329098" x="4500563" y="5894388"/>
          <p14:tracePt t="329158" x="4652963" y="5857875"/>
          <p14:tracePt t="329187" x="4714875" y="5849938"/>
          <p14:tracePt t="329644" x="4518025" y="5849938"/>
          <p14:tracePt t="329676" x="4322763" y="5849938"/>
          <p14:tracePt t="329740" x="4010025" y="5813425"/>
          <p14:tracePt t="329799" x="3894138" y="5805488"/>
          <p14:tracePt t="329830" x="3884613" y="5805488"/>
          <p14:tracePt t="330090" x="3894138" y="5795963"/>
          <p14:tracePt t="330148" x="4000500" y="5795963"/>
          <p14:tracePt t="330176" x="4214813" y="5795963"/>
          <p14:tracePt t="330237" x="4705350" y="5805488"/>
          <p14:tracePt t="330299" x="4965700" y="5832475"/>
          <p14:tracePt t="330330" x="5064125" y="5832475"/>
          <p14:tracePt t="330361" x="5187950" y="5840413"/>
          <p14:tracePt t="330422" x="5518150" y="5894388"/>
          <p14:tracePt t="330451" x="5635625" y="5894388"/>
          <p14:tracePt t="330512" x="5707063" y="5884863"/>
          <p14:tracePt t="330860" x="6197600" y="5884863"/>
          <p14:tracePt t="330892" x="6483350" y="5894388"/>
          <p14:tracePt t="330955" x="7108825" y="5894388"/>
          <p14:tracePt t="330985" x="7242175" y="5911850"/>
          <p14:tracePt t="331047" x="7564438" y="5956300"/>
          <p14:tracePt t="331108" x="7759700" y="5983288"/>
          <p14:tracePt t="331169" x="7894638" y="6019800"/>
          <p14:tracePt t="331198" x="7902575" y="6019800"/>
          <p14:tracePt t="331347" x="7786688" y="5903913"/>
          <p14:tracePt t="331408" x="7215188" y="5697538"/>
          <p14:tracePt t="331439" x="6875463" y="5618163"/>
          <p14:tracePt t="331471" x="6197600" y="5500688"/>
          <p14:tracePt t="331502" x="5564188" y="5340350"/>
          <p14:tracePt t="331533" x="5357813" y="5259388"/>
          <p14:tracePt t="331564" x="5160963" y="5197475"/>
          <p14:tracePt t="331596" x="5099050" y="5180013"/>
          <p14:tracePt t="331659" x="5064125" y="5170488"/>
          <p14:tracePt t="331781" x="5027613" y="5170488"/>
          <p14:tracePt t="331841" x="4813300" y="5187950"/>
          <p14:tracePt t="331900" x="4608513" y="5187950"/>
          <p14:tracePt t="331961" x="4545013" y="5197475"/>
          <p14:tracePt t="332081" x="4473575" y="5214938"/>
          <p14:tracePt t="332112" x="4411663" y="5214938"/>
          <p14:tracePt t="332142" x="4384675" y="5233988"/>
          <p14:tracePt t="332175" x="4330700" y="5233988"/>
          <p14:tracePt t="332235" x="4295775" y="5233988"/>
          <p14:tracePt t="332612" x="4303713" y="5233988"/>
          <p14:tracePt t="332642" x="4313238" y="5233988"/>
          <p14:tracePt t="332675" x="4313238" y="5224463"/>
          <p14:tracePt t="332734" x="4322763" y="5224463"/>
          <p14:tracePt t="332767" x="4330700" y="5224463"/>
          <p14:tracePt t="332917" x="4375150" y="5224463"/>
          <p14:tracePt t="332981" x="4589463" y="5214938"/>
          <p14:tracePt t="333042" x="5045075" y="5214938"/>
          <p14:tracePt t="333102" x="5367338" y="5214938"/>
          <p14:tracePt t="333162" x="5589588" y="5233988"/>
          <p14:tracePt t="333192" x="5653088" y="5233988"/>
          <p14:tracePt t="333252" x="5732463" y="5241925"/>
          <p14:tracePt t="333313" x="5803900" y="5241925"/>
          <p14:tracePt t="333373" x="5983288" y="5241925"/>
          <p14:tracePt t="333432" x="6170613" y="5259388"/>
          <p14:tracePt t="333492" x="6350000" y="5286375"/>
          <p14:tracePt t="333556" x="6500813" y="5295900"/>
          <p14:tracePt t="333617" x="6643688" y="5295900"/>
          <p14:tracePt t="333681" x="6858000" y="5295900"/>
          <p14:tracePt t="333742" x="6965950" y="5268913"/>
          <p14:tracePt t="333804" x="7000875" y="5259388"/>
          <p14:tracePt t="334700" x="6956425" y="5295900"/>
          <p14:tracePt t="334761" x="6804025" y="5402263"/>
          <p14:tracePt t="334824" x="6697663" y="5421313"/>
          <p14:tracePt t="334885" x="6626225" y="5421313"/>
          <p14:tracePt t="334947" x="6616700" y="5421313"/>
          <p14:tracePt t="335037" x="6759575" y="5411788"/>
          <p14:tracePt t="335101" x="7037388" y="5394325"/>
          <p14:tracePt t="335163" x="7340600" y="5402263"/>
          <p14:tracePt t="335194" x="7572375" y="5448300"/>
          <p14:tracePt t="335256" x="7921625" y="5473700"/>
          <p14:tracePt t="335315" x="8259763" y="5492750"/>
          <p14:tracePt t="335345" x="8350250" y="5492750"/>
          <p14:tracePt t="335377" x="8402638" y="5492750"/>
          <p14:tracePt t="335437" x="8429625" y="5492750"/>
          <p14:tracePt t="335554" x="8394700" y="5473700"/>
          <p14:tracePt t="335616" x="8232775" y="5448300"/>
          <p14:tracePt t="335682" x="7759700" y="5421313"/>
          <p14:tracePt t="335744" x="6965950" y="5349875"/>
          <p14:tracePt t="335805" x="6537325" y="5330825"/>
          <p14:tracePt t="335868" x="6527800" y="5322888"/>
          <p14:tracePt t="335957" x="6581775" y="5322888"/>
          <p14:tracePt t="335987" x="6653213" y="5322888"/>
          <p14:tracePt t="336020" x="6813550" y="5330825"/>
          <p14:tracePt t="336080" x="7010400" y="5295900"/>
          <p14:tracePt t="336111" x="7045325" y="5259388"/>
          <p14:tracePt t="336143" x="7099300" y="5170488"/>
          <p14:tracePt t="336176" x="7153275" y="5091113"/>
          <p14:tracePt t="336238" x="7161213" y="5072063"/>
          <p14:tracePt t="336469" x="7161213" y="5064125"/>
          <p14:tracePt t="344803" x="6831013" y="5010150"/>
          <p14:tracePt t="344862" x="6161088" y="4697413"/>
          <p14:tracePt t="344922" x="5643563" y="4071938"/>
          <p14:tracePt t="344982" x="5518150" y="3482975"/>
          <p14:tracePt t="345044" x="5680075" y="2938463"/>
          <p14:tracePt t="345104" x="5965825" y="2741613"/>
          <p14:tracePt t="345163" x="6303963" y="2679700"/>
          <p14:tracePt t="345194" x="6473825" y="2751138"/>
          <p14:tracePt t="345255" x="6707188" y="2867025"/>
          <p14:tracePt t="345284" x="6759575" y="2894013"/>
          <p14:tracePt t="345344" x="6786563" y="2894013"/>
          <p14:tracePt t="345459" x="6786563" y="2901950"/>
          <p14:tracePt t="346066" x="6778625" y="2901950"/>
          <p14:tracePt t="346153" x="6751638" y="2901950"/>
          <p14:tracePt t="346183" x="6724650" y="2911475"/>
          <p14:tracePt t="346244" x="6599238" y="2938463"/>
          <p14:tracePt t="346304" x="6054725" y="3000375"/>
          <p14:tracePt t="346365" x="5429250" y="3000375"/>
          <p14:tracePt t="346396" x="5295900" y="3000375"/>
          <p14:tracePt t="346458" x="5224463" y="3000375"/>
          <p14:tracePt t="346841" x="4911725" y="3000375"/>
          <p14:tracePt t="346901" x="4572000" y="3027363"/>
          <p14:tracePt t="346964" x="4456113" y="3098800"/>
          <p14:tracePt t="347027" x="4429125" y="3135313"/>
          <p14:tracePt t="347316" x="4375150" y="3303588"/>
          <p14:tracePt t="347376" x="4098925" y="4259263"/>
          <p14:tracePt t="347434" x="3938588" y="5180013"/>
          <p14:tracePt t="347496" x="3929063" y="5402263"/>
          <p14:tracePt t="347556" x="3965575" y="5537200"/>
          <p14:tracePt t="347875" x="3965575" y="5689600"/>
          <p14:tracePt t="347935" x="3965575" y="5849938"/>
          <p14:tracePt t="347997" x="3965575" y="5894388"/>
          <p14:tracePt t="348193" x="3983038" y="5894388"/>
          <p14:tracePt t="348256" x="3990975" y="5546725"/>
          <p14:tracePt t="348287" x="3983038" y="5233988"/>
          <p14:tracePt t="348352" x="3919538" y="4251325"/>
          <p14:tracePt t="348412" x="3919538" y="3635375"/>
          <p14:tracePt t="348443" x="3919538" y="3544888"/>
          <p14:tracePt t="348504" x="3929063" y="3544888"/>
          <p14:tracePt t="348677" x="3929063" y="3527425"/>
          <p14:tracePt t="348709" x="3946525" y="3482975"/>
          <p14:tracePt t="348774" x="4116388" y="3197225"/>
          <p14:tracePt t="348833" x="4125913" y="3179763"/>
          <p14:tracePt t="349122" x="4017963" y="3179763"/>
          <p14:tracePt t="349183" x="3589338" y="3394075"/>
          <p14:tracePt t="349246" x="3259138" y="3857625"/>
          <p14:tracePt t="349308" x="3116263" y="4411663"/>
          <p14:tracePt t="349369" x="3098800" y="4929188"/>
          <p14:tracePt t="349430" x="3179763" y="5492750"/>
          <p14:tracePt t="349491" x="3286125" y="5938838"/>
          <p14:tracePt t="349521" x="3367088" y="6027738"/>
          <p14:tracePt t="349553" x="3544888" y="6118225"/>
          <p14:tracePt t="349581" x="3705225" y="6197600"/>
          <p14:tracePt t="349642" x="3990975" y="6251575"/>
          <p14:tracePt t="349703" x="4044950" y="6269038"/>
          <p14:tracePt t="349766" x="4054475" y="6269038"/>
          <p14:tracePt t="349854" x="4054475" y="6251575"/>
          <p14:tracePt t="349914" x="4054475" y="6242050"/>
          <p14:tracePt t="350002" x="4054475" y="6234113"/>
          <p14:tracePt t="350063" x="4054475" y="6224588"/>
          <p14:tracePt t="350152" x="4054475" y="6207125"/>
          <p14:tracePt t="350182" x="4054475" y="6189663"/>
          <p14:tracePt t="350243" x="4017963" y="5832475"/>
          <p14:tracePt t="350302" x="3670300" y="4483100"/>
          <p14:tracePt t="350333" x="3527425" y="4027488"/>
          <p14:tracePt t="350395" x="3455988" y="3492500"/>
          <p14:tracePt t="350455" x="3598863" y="3017838"/>
          <p14:tracePt t="350515" x="3679825" y="2911475"/>
          <p14:tracePt t="350576" x="3687763" y="2901950"/>
          <p14:tracePt t="350695" x="3705225" y="2901950"/>
          <p14:tracePt t="350757" x="3911600" y="2830513"/>
          <p14:tracePt t="350819" x="4071938" y="2803525"/>
          <p14:tracePt t="350879" x="4143375" y="2803525"/>
          <p14:tracePt t="350938" x="4152900" y="2803525"/>
          <p14:tracePt t="351198" x="4170363" y="2786063"/>
          <p14:tracePt t="351258" x="4268788" y="2616200"/>
          <p14:tracePt t="351318" x="4330700" y="2544763"/>
          <p14:tracePt t="351787" x="4232275" y="2544763"/>
          <p14:tracePt t="351846" x="3983038" y="2544763"/>
          <p14:tracePt t="351880" x="3894138" y="2544763"/>
          <p14:tracePt t="351944" x="3751263" y="2527300"/>
          <p14:tracePt t="351974" x="3732213" y="2527300"/>
          <p14:tracePt t="352119" x="3741738" y="2527300"/>
          <p14:tracePt t="352181" x="3751263" y="2509838"/>
          <p14:tracePt t="352272" x="3803650" y="2500313"/>
          <p14:tracePt t="352334" x="4027488" y="2473325"/>
          <p14:tracePt t="352395" x="4224338" y="2438400"/>
          <p14:tracePt t="352454" x="4330700" y="2411413"/>
          <p14:tracePt t="352513" x="4367213" y="2411413"/>
          <p14:tracePt t="352574" x="4384675" y="2411413"/>
          <p14:tracePt t="355150" x="4384675" y="2687638"/>
          <p14:tracePt t="355180" x="4348163" y="2894013"/>
          <p14:tracePt t="355243" x="4214813" y="3384550"/>
          <p14:tracePt t="355272" x="4179888" y="3635375"/>
          <p14:tracePt t="355335" x="4108450" y="4000500"/>
          <p14:tracePt t="355366" x="4108450" y="4090988"/>
          <p14:tracePt t="355398" x="4108450" y="4187825"/>
          <p14:tracePt t="355459" x="4108450" y="4286250"/>
          <p14:tracePt t="355519" x="4133850" y="4438650"/>
          <p14:tracePt t="355547" x="4143375" y="4519613"/>
          <p14:tracePt t="355606" x="4143375" y="4616450"/>
          <p14:tracePt t="355666" x="4143375" y="4697413"/>
          <p14:tracePt t="355695" x="4143375" y="4714875"/>
          <p14:tracePt t="355812" x="4143375" y="4786313"/>
          <p14:tracePt t="355872" x="4116388" y="4894263"/>
          <p14:tracePt t="355934" x="4054475" y="5000625"/>
          <p14:tracePt t="355994" x="4010025" y="5054600"/>
          <p14:tracePt t="356054" x="3929063" y="5108575"/>
          <p14:tracePt t="356085" x="3875088" y="5143500"/>
          <p14:tracePt t="356116" x="3822700" y="5162550"/>
          <p14:tracePt t="356177" x="3795713" y="5207000"/>
          <p14:tracePt t="356207" x="3795713" y="5214938"/>
          <p14:tracePt t="356267" x="3803650" y="5233988"/>
          <p14:tracePt t="356329" x="3857625" y="5233988"/>
          <p14:tracePt t="356390" x="3919538" y="5233988"/>
          <p14:tracePt t="356451" x="3973513" y="5233988"/>
          <p14:tracePt t="356512" x="3983038" y="5233988"/>
          <p14:tracePt t="356914" x="4286250" y="5233988"/>
          <p14:tracePt t="356976" x="4759325" y="5197475"/>
          <p14:tracePt t="357006" x="4983163" y="5180013"/>
          <p14:tracePt t="357038" x="5278438" y="5153025"/>
          <p14:tracePt t="357068" x="5483225" y="5099050"/>
          <p14:tracePt t="357100" x="5759450" y="5037138"/>
          <p14:tracePt t="357132" x="5894388" y="5019675"/>
          <p14:tracePt t="357193" x="6143625" y="5000625"/>
          <p14:tracePt t="357225" x="6323013" y="5010150"/>
          <p14:tracePt t="357256" x="6367463" y="5019675"/>
          <p14:tracePt t="357742" x="6608763" y="5162550"/>
          <p14:tracePt t="357772" x="6626225" y="5197475"/>
          <p14:tracePt t="357836" x="6688138" y="5313363"/>
          <p14:tracePt t="357867" x="6707188" y="5349875"/>
          <p14:tracePt t="357898" x="6751638" y="5376863"/>
          <p14:tracePt t="357957" x="6840538" y="5429250"/>
          <p14:tracePt t="358016" x="6946900" y="5456238"/>
          <p14:tracePt t="358076" x="7064375" y="5465763"/>
          <p14:tracePt t="358134" x="7116763" y="5465763"/>
          <p14:tracePt t="358195" x="7135813" y="5465763"/>
          <p14:tracePt t="362834" x="5965825" y="5313363"/>
          <p14:tracePt t="362866" x="5153025" y="5251450"/>
          <p14:tracePt t="362926" x="4214813" y="4822825"/>
          <p14:tracePt t="362984" x="4089400" y="4071938"/>
          <p14:tracePt t="363023" x="4608513" y="3411538"/>
          <p14:tracePt t="363087" x="5661025" y="2527300"/>
          <p14:tracePt t="363117" x="5875338" y="2428875"/>
          <p14:tracePt t="363149" x="6037263" y="2411413"/>
          <p14:tracePt t="363179" x="6188075" y="2428875"/>
          <p14:tracePt t="363240" x="6350000" y="2500313"/>
          <p14:tracePt t="363300" x="6635750" y="2554288"/>
          <p14:tracePt t="363361" x="7064375" y="2527300"/>
          <p14:tracePt t="363421" x="7126288" y="2527300"/>
          <p14:tracePt t="363617" x="7081838" y="2482850"/>
          <p14:tracePt t="363677" x="6778625" y="2339975"/>
          <p14:tracePt t="363704" x="6697663" y="2312988"/>
          <p14:tracePt t="363764" x="6688138" y="2303463"/>
          <p14:tracePt t="363887" x="6599238" y="2278063"/>
          <p14:tracePt t="363947" x="6518275" y="2268538"/>
          <p14:tracePt t="364006" x="6510338" y="2268538"/>
          <p14:tracePt t="364066" x="6661150" y="2232025"/>
          <p14:tracePt t="364126" x="6867525" y="2214563"/>
          <p14:tracePt t="364187" x="7259638" y="2214563"/>
          <p14:tracePt t="364250" x="7635875" y="2206625"/>
          <p14:tracePt t="364310" x="7983538" y="2206625"/>
          <p14:tracePt t="364378" x="8143875" y="2206625"/>
          <p14:tracePt t="364442" x="8153400" y="2206625"/>
          <p14:tracePt t="364533" x="8001000" y="2187575"/>
          <p14:tracePt t="364617" x="6965950" y="2152650"/>
          <p14:tracePt t="364696" x="6778625" y="2152650"/>
          <p14:tracePt t="364754" x="6786563" y="2152650"/>
          <p14:tracePt t="364815" x="7259638" y="2187575"/>
          <p14:tracePt t="364878" x="7724775" y="2206625"/>
          <p14:tracePt t="364938" x="7867650" y="2206625"/>
          <p14:tracePt t="365088" x="7493000" y="2224088"/>
          <p14:tracePt t="365147" x="6697663" y="2259013"/>
          <p14:tracePt t="365208" x="6653213" y="2259013"/>
          <p14:tracePt t="365270" x="6813550" y="2251075"/>
          <p14:tracePt t="365332" x="7394575" y="2232025"/>
          <p14:tracePt t="365394" x="7527925" y="2224088"/>
          <p14:tracePt t="365513" x="7153275" y="2206625"/>
          <p14:tracePt t="365574" x="6715125" y="2170113"/>
          <p14:tracePt t="365636" x="6653213" y="2170113"/>
          <p14:tracePt t="365698" x="6921500" y="2170113"/>
          <p14:tracePt t="365760" x="7429500" y="2179638"/>
          <p14:tracePt t="365822" x="7527925" y="2179638"/>
          <p14:tracePt t="365943" x="7064375" y="2179638"/>
          <p14:tracePt t="366003" x="6742113" y="2179638"/>
          <p14:tracePt t="366064" x="6732588" y="2179638"/>
          <p14:tracePt t="366156" x="7116763" y="2179638"/>
          <p14:tracePt t="366186" x="7331075" y="2179638"/>
          <p14:tracePt t="366247" x="7456488" y="2179638"/>
          <p14:tracePt t="366364" x="7027863" y="2187575"/>
          <p14:tracePt t="366424" x="6715125" y="2179638"/>
          <p14:tracePt t="366484" x="6707188" y="2179638"/>
          <p14:tracePt t="366545" x="7045325" y="2179638"/>
          <p14:tracePt t="366605" x="7500938" y="2179638"/>
          <p14:tracePt t="366665" x="7608888" y="2179638"/>
          <p14:tracePt t="366754" x="7473950" y="2187575"/>
          <p14:tracePt t="366817" x="6635750" y="2187575"/>
          <p14:tracePt t="366880" x="5973763" y="2187575"/>
          <p14:tracePt t="367199" x="5340350" y="2179638"/>
          <p14:tracePt t="367259" x="3759200" y="1920875"/>
          <p14:tracePt t="367290" x="3214688" y="1839913"/>
          <p14:tracePt t="367633" x="2867025" y="1839913"/>
          <p14:tracePt t="367693" x="1911350" y="1517650"/>
          <p14:tracePt t="367753" x="1366838" y="1285875"/>
          <p14:tracePt t="367816" x="1231900" y="1223963"/>
          <p14:tracePt t="367879" x="1133475" y="1204913"/>
          <p14:tracePt t="367940" x="1089025" y="1204913"/>
          <p14:tracePt t="368001" x="973138" y="1204913"/>
          <p14:tracePt t="368061" x="928688" y="1223963"/>
          <p14:tracePt t="368121" x="919163" y="1223963"/>
          <p14:tracePt t="368532" x="955675" y="1347788"/>
          <p14:tracePt t="368595" x="1009650" y="1830388"/>
          <p14:tracePt t="368656" x="1062038" y="2652713"/>
          <p14:tracePt t="368689" x="1089025" y="3108325"/>
          <p14:tracePt t="368751" x="1133475" y="3598863"/>
          <p14:tracePt t="368813" x="1152525" y="4044950"/>
          <p14:tracePt t="368877" x="1152525" y="4116388"/>
          <p14:tracePt t="369196" x="1152525" y="4108450"/>
          <p14:tracePt t="369227" x="1152525" y="4098925"/>
          <p14:tracePt t="369318" x="1152525" y="4081463"/>
          <p14:tracePt t="370807" x="857250" y="3438525"/>
          <p14:tracePt t="370837" x="642938" y="2803525"/>
          <p14:tracePt t="370892" x="588963" y="2492375"/>
          <p14:tracePt t="370955" x="723900" y="2330450"/>
          <p14:tracePt t="370984" x="776288" y="2295525"/>
          <p14:tracePt t="371044" x="847725" y="2241550"/>
          <p14:tracePt t="371103" x="946150" y="2143125"/>
          <p14:tracePt t="371134" x="1027113" y="2027238"/>
          <p14:tracePt t="371166" x="1071563" y="1946275"/>
          <p14:tracePt t="371196" x="1098550" y="1839913"/>
          <p14:tracePt t="371257" x="1125538" y="1697038"/>
          <p14:tracePt t="371290" x="1125538" y="1598613"/>
          <p14:tracePt t="371321" x="1125538" y="1554163"/>
          <p14:tracePt t="371383" x="1116013" y="150018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 of </a:t>
            </a:r>
            <a:r>
              <a:rPr lang="en-US" dirty="0"/>
              <a:t>S</a:t>
            </a:r>
            <a:r>
              <a:rPr lang="en-US" dirty="0" smtClean="0"/>
              <a:t>tates in Schemes with MOSFETs</a:t>
            </a:r>
            <a:endParaRPr lang="en-US" dirty="0"/>
          </a:p>
        </p:txBody>
      </p:sp>
      <p:graphicFrame>
        <p:nvGraphicFramePr>
          <p:cNvPr id="10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552433"/>
              </p:ext>
            </p:extLst>
          </p:nvPr>
        </p:nvGraphicFramePr>
        <p:xfrm>
          <a:off x="2093976" y="1161288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561497"/>
              </p:ext>
            </p:extLst>
          </p:nvPr>
        </p:nvGraphicFramePr>
        <p:xfrm>
          <a:off x="2093976" y="1161288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667476"/>
              </p:ext>
            </p:extLst>
          </p:nvPr>
        </p:nvGraphicFramePr>
        <p:xfrm>
          <a:off x="2090775" y="1161414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weak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 0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 1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398469"/>
              </p:ext>
            </p:extLst>
          </p:nvPr>
        </p:nvGraphicFramePr>
        <p:xfrm>
          <a:off x="2089941" y="1158499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0</a:t>
                      </a:r>
                      <a:endParaRPr lang="en-US" sz="1800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0</a:t>
                      </a:r>
                      <a:endParaRPr lang="en-US" sz="1600" dirty="0" smtClean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  <a:endParaRPr lang="en-US" sz="1600" dirty="0" smtClean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13169"/>
              </p:ext>
            </p:extLst>
          </p:nvPr>
        </p:nvGraphicFramePr>
        <p:xfrm>
          <a:off x="2093976" y="1161288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0</a:t>
                      </a:r>
                      <a:endParaRPr lang="en-US" sz="1800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0</a:t>
                      </a:r>
                      <a:endParaRPr lang="en-US" sz="1600" dirty="0" smtClean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  <a:endParaRPr lang="en-US" sz="1600" dirty="0" smtClean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88466"/>
              </p:ext>
            </p:extLst>
          </p:nvPr>
        </p:nvGraphicFramePr>
        <p:xfrm>
          <a:off x="2089941" y="1158499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weak 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0</a:t>
                      </a:r>
                      <a:endParaRPr lang="en-US" sz="18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0</a:t>
                      </a:r>
                      <a:endParaRPr lang="en-US" sz="1600" dirty="0" smtClean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1</a:t>
                      </a:r>
                      <a:endParaRPr lang="en-US" sz="1600" dirty="0" smtClean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333015"/>
              </p:ext>
            </p:extLst>
          </p:nvPr>
        </p:nvGraphicFramePr>
        <p:xfrm>
          <a:off x="2089941" y="1158499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weak 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0</a:t>
                      </a:r>
                      <a:endParaRPr lang="en-US" sz="18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0</a:t>
                      </a:r>
                      <a:endParaRPr lang="en-US" sz="1600" dirty="0" smtClean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1</a:t>
                      </a:r>
                      <a:endParaRPr lang="en-US" sz="1600" dirty="0" smtClean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3682866"/>
      </p:ext>
    </p:extLst>
  </p:cSld>
  <p:clrMapOvr>
    <a:masterClrMapping/>
  </p:clrMapOvr>
  <p:transition advTm="22664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8243" x="1258888" y="1562100"/>
          <p14:tracePt t="38286" x="1652588" y="1697038"/>
          <p14:tracePt t="38327" x="1874838" y="1697038"/>
          <p14:tracePt t="38351" x="1946275" y="1697038"/>
          <p14:tracePt t="38393" x="2071688" y="1660525"/>
          <p14:tracePt t="38434" x="2393950" y="1598613"/>
          <p14:tracePt t="38476" x="2643188" y="1571625"/>
          <p14:tracePt t="38518" x="2803525" y="1571625"/>
          <p14:tracePt t="38561" x="2911475" y="1581150"/>
          <p14:tracePt t="42901" x="3027363" y="1660525"/>
          <p14:tracePt t="42944" x="3241675" y="1758950"/>
          <p14:tracePt t="42986" x="3295650" y="1795463"/>
          <p14:tracePt t="43009" x="3322638" y="1830388"/>
          <p14:tracePt t="43052" x="3384550" y="1874838"/>
          <p14:tracePt t="43095" x="3419475" y="1893888"/>
          <p14:tracePt t="43118" x="3429000" y="1893888"/>
          <p14:tracePt t="43159" x="3438525" y="1911350"/>
          <p14:tracePt t="43201" x="3446463" y="1928813"/>
          <p14:tracePt t="43429" x="3438525" y="1911350"/>
          <p14:tracePt t="43477" x="3411538" y="1803400"/>
          <p14:tracePt t="43530" x="3411538" y="1741488"/>
          <p14:tracePt t="43582" x="3411538" y="1731963"/>
          <p14:tracePt t="43634" x="3411538" y="1670050"/>
          <p14:tracePt t="43683" x="3402013" y="1660525"/>
          <p14:tracePt t="43712" x="3394075" y="1652588"/>
          <p14:tracePt t="43742" x="3384550" y="1616075"/>
          <p14:tracePt t="43766" x="3367088" y="1598613"/>
          <p14:tracePt t="43796" x="3348038" y="1589088"/>
          <p14:tracePt t="43847" x="3340100" y="1571625"/>
          <p14:tracePt t="43963" x="3330575" y="1581150"/>
          <p14:tracePt t="44009" x="3322638" y="1598613"/>
          <p14:tracePt t="44053" x="3214688" y="1731963"/>
          <p14:tracePt t="44099" x="2946400" y="2054225"/>
          <p14:tracePt t="44143" x="2768600" y="2286000"/>
          <p14:tracePt t="44186" x="2589213" y="2554288"/>
          <p14:tracePt t="44230" x="2544763" y="2608263"/>
          <p14:tracePt t="44274" x="2544763" y="2625725"/>
          <p14:tracePt t="44373" x="2544763" y="2608263"/>
          <p14:tracePt t="44414" x="2660650" y="2500313"/>
          <p14:tracePt t="44432" x="2751138" y="2374900"/>
          <p14:tracePt t="44475" x="2867025" y="2232025"/>
          <p14:tracePt t="44518" x="3062288" y="2000250"/>
          <p14:tracePt t="44541" x="3205163" y="1812925"/>
          <p14:tracePt t="44584" x="3322638" y="1643063"/>
          <p14:tracePt t="44626" x="3348038" y="1598613"/>
          <p14:tracePt t="44757" x="3313113" y="1633538"/>
          <p14:tracePt t="44801" x="3251200" y="1687513"/>
          <p14:tracePt t="44842" x="3044825" y="1849438"/>
          <p14:tracePt t="44868" x="2946400" y="1955800"/>
          <p14:tracePt t="44910" x="2795588" y="2108200"/>
          <p14:tracePt t="44928" x="2687638" y="2206625"/>
          <p14:tracePt t="44970" x="2581275" y="2322513"/>
          <p14:tracePt t="44993" x="2562225" y="2339975"/>
          <p14:tracePt t="45035" x="2562225" y="2349500"/>
          <p14:tracePt t="45138" x="2608263" y="2303463"/>
          <p14:tracePt t="45180" x="2911475" y="2017713"/>
          <p14:tracePt t="45225" x="3197225" y="1785938"/>
          <p14:tracePt t="45268" x="3367088" y="1633538"/>
          <p14:tracePt t="45313" x="3429000" y="1562100"/>
          <p14:tracePt t="45337" x="3455988" y="1527175"/>
          <p14:tracePt t="45379" x="3473450" y="1517650"/>
          <p14:tracePt t="45477" x="3465513" y="1536700"/>
          <p14:tracePt t="45519" x="3455988" y="1571625"/>
          <p14:tracePt t="45561" x="3411538" y="1704975"/>
          <p14:tracePt t="45602" x="3348038" y="1920875"/>
          <p14:tracePt t="45645" x="3276600" y="2116138"/>
          <p14:tracePt t="45687" x="3241675" y="2241550"/>
          <p14:tracePt t="45729" x="3214688" y="2357438"/>
          <p14:tracePt t="45770" x="3187700" y="2428875"/>
          <p14:tracePt t="45812" x="3187700" y="2455863"/>
          <p14:tracePt t="45836" x="3179763" y="2473325"/>
          <p14:tracePt t="45884" x="3179763" y="2527300"/>
          <p14:tracePt t="45925" x="3179763" y="2536825"/>
          <p14:tracePt t="46275" x="3179763" y="2527300"/>
          <p14:tracePt t="46465" x="3179763" y="2517775"/>
          <p14:tracePt t="46913" x="3179763" y="2509838"/>
          <p14:tracePt t="47517" x="3187700" y="2509838"/>
          <p14:tracePt t="47880" x="3187700" y="2500313"/>
          <p14:tracePt t="54499" x="3187700" y="2598738"/>
          <p14:tracePt t="54524" x="3179763" y="2660650"/>
          <p14:tracePt t="54570" x="3152775" y="2741613"/>
          <p14:tracePt t="54616" x="3116263" y="2803525"/>
          <p14:tracePt t="54661" x="3108325" y="2867025"/>
          <p14:tracePt t="54706" x="3108325" y="2955925"/>
          <p14:tracePt t="54753" x="3108325" y="3036888"/>
          <p14:tracePt t="54799" x="3108325" y="3098800"/>
          <p14:tracePt t="54824" x="3116263" y="3116263"/>
          <p14:tracePt t="54890" x="3116263" y="3152775"/>
          <p14:tracePt t="54915" x="3116263" y="3160713"/>
          <p14:tracePt t="54980" x="3116263" y="3170238"/>
          <p14:tracePt t="55326" x="3071813" y="3187700"/>
          <p14:tracePt t="55353" x="3027363" y="3206750"/>
          <p14:tracePt t="55398" x="2822575" y="3259138"/>
          <p14:tracePt t="55444" x="2687638" y="3286125"/>
          <p14:tracePt t="55445" x="2652713" y="3286125"/>
          <p14:tracePt t="55490" x="2562225" y="3295650"/>
          <p14:tracePt t="55536" x="2490788" y="3295650"/>
          <p14:tracePt t="55582" x="2455863" y="3295650"/>
          <p14:tracePt t="55727" x="2517775" y="3295650"/>
          <p14:tracePt t="55774" x="2652713" y="3295650"/>
          <p14:tracePt t="55819" x="2894013" y="3313113"/>
          <p14:tracePt t="55863" x="3143250" y="3340100"/>
          <p14:tracePt t="55908" x="3205163" y="3349625"/>
          <p14:tracePt t="55931" x="3241675" y="3349625"/>
          <p14:tracePt t="55976" x="3303588" y="3349625"/>
          <p14:tracePt t="56020" x="3322638" y="3349625"/>
          <p14:tracePt t="56064" x="3330575" y="3349625"/>
          <p14:tracePt t="56208" x="3330575" y="3340100"/>
          <p14:tracePt t="56253" x="3313113" y="3340100"/>
          <p14:tracePt t="56277" x="3295650" y="3340100"/>
          <p14:tracePt t="56321" x="3116263" y="3286125"/>
          <p14:tracePt t="56365" x="2482850" y="3187700"/>
          <p14:tracePt t="56410" x="2179638" y="3152775"/>
          <p14:tracePt t="56431" x="2160588" y="3152775"/>
          <p14:tracePt t="56476" x="2152650" y="3152775"/>
          <p14:tracePt t="56562" x="2251075" y="3160713"/>
          <p14:tracePt t="56588" x="2544763" y="3197225"/>
          <p14:tracePt t="56634" x="2776538" y="3214688"/>
          <p14:tracePt t="56679" x="2955925" y="3214688"/>
          <p14:tracePt t="56724" x="3081338" y="3214688"/>
          <p14:tracePt t="56770" x="3160713" y="3197225"/>
          <p14:tracePt t="56815" x="3179763" y="3187700"/>
          <p14:tracePt t="56840" x="3187700" y="3187700"/>
          <p14:tracePt t="56950" x="3179763" y="3187700"/>
          <p14:tracePt t="56994" x="3160713" y="3187700"/>
          <p14:tracePt t="57038" x="3108325" y="3187700"/>
          <p14:tracePt t="57103" x="3108325" y="3135313"/>
          <p14:tracePt t="57149" x="3160713" y="2840038"/>
          <p14:tracePt t="57193" x="3205163" y="2492375"/>
          <p14:tracePt t="57238" x="3241675" y="2081213"/>
          <p14:tracePt t="57284" x="3241675" y="1938338"/>
          <p14:tracePt t="57309" x="3241675" y="1874838"/>
          <p14:tracePt t="57353" x="3241675" y="1822450"/>
          <p14:tracePt t="57438" x="3251200" y="1822450"/>
          <p14:tracePt t="57780" x="3251200" y="1928813"/>
          <p14:tracePt t="57806" x="3224213" y="2108200"/>
          <p14:tracePt t="57851" x="3152775" y="2527300"/>
          <p14:tracePt t="57897" x="3108325" y="2795588"/>
          <p14:tracePt t="57944" x="3081338" y="2965450"/>
          <p14:tracePt t="57990" x="3054350" y="3179763"/>
          <p14:tracePt t="58035" x="3017838" y="3295650"/>
          <p14:tracePt t="58061" x="2990850" y="3330575"/>
          <p14:tracePt t="58088" x="2965450" y="3367088"/>
          <p14:tracePt t="58134" x="2822575" y="3411538"/>
          <p14:tracePt t="58180" x="2724150" y="3438525"/>
          <p14:tracePt t="58228" x="2608263" y="3446463"/>
          <p14:tracePt t="58273" x="2536825" y="3446463"/>
          <p14:tracePt t="58338" x="2527300" y="3446463"/>
          <p14:tracePt t="58484" x="2527300" y="3438525"/>
          <p14:tracePt t="58589" x="2616200" y="3429000"/>
          <p14:tracePt t="58633" x="2705100" y="3411538"/>
          <p14:tracePt t="58679" x="2768600" y="3402013"/>
          <p14:tracePt t="58723" x="2822575" y="3394075"/>
          <p14:tracePt t="58769" x="2928938" y="3394075"/>
          <p14:tracePt t="58794" x="2990850" y="3394075"/>
          <p14:tracePt t="58840" x="3160713" y="3394075"/>
          <p14:tracePt t="58886" x="3251200" y="3384550"/>
          <p14:tracePt t="58933" x="3259138" y="3384550"/>
          <p14:tracePt t="59941" x="3259138" y="3375025"/>
          <p14:tracePt t="60602" x="3259138" y="3367088"/>
          <p14:tracePt t="61313" x="3259138" y="3357563"/>
          <p14:tracePt t="61670" x="3251200" y="3357563"/>
          <p14:tracePt t="61914" x="3241675" y="3357563"/>
          <p14:tracePt t="62002" x="3232150" y="3357563"/>
          <p14:tracePt t="62087" x="3224213" y="3357563"/>
          <p14:tracePt t="62430" x="3205163" y="3357563"/>
          <p14:tracePt t="62817" x="3197225" y="3357563"/>
          <p14:tracePt t="62983" x="3187700" y="3357563"/>
          <p14:tracePt t="63069" x="3179763" y="3357563"/>
          <p14:tracePt t="63174" x="3170238" y="3357563"/>
          <p14:tracePt t="63199" x="3160713" y="3357563"/>
          <p14:tracePt t="63245" x="3125788" y="3357563"/>
          <p14:tracePt t="63310" x="3116263" y="3340100"/>
          <p14:tracePt t="63587" x="3071813" y="3340100"/>
          <p14:tracePt t="63641" x="3044825" y="3340100"/>
          <p14:tracePt t="63699" x="3027363" y="3340100"/>
          <p14:tracePt t="63751" x="3017838" y="3340100"/>
          <p14:tracePt t="63780" x="3000375" y="3340100"/>
          <p14:tracePt t="64094" x="3009900" y="3340100"/>
          <p14:tracePt t="64181" x="3017838" y="3340100"/>
          <p14:tracePt t="64239" x="3027363" y="3340100"/>
          <p14:tracePt t="96630" x="3170238" y="3446463"/>
          <p14:tracePt t="96674" x="3348038" y="3589338"/>
          <p14:tracePt t="96716" x="3500438" y="3687763"/>
          <p14:tracePt t="96761" x="3544888" y="3741738"/>
          <p14:tracePt t="96785" x="3571875" y="3795713"/>
          <p14:tracePt t="96828" x="3581400" y="3822700"/>
          <p14:tracePt t="96891" x="3473450" y="3929063"/>
          <p14:tracePt t="96936" x="3125788" y="4054475"/>
          <p14:tracePt t="96956" x="3000375" y="4090988"/>
          <p14:tracePt t="96999" x="2347913" y="4187825"/>
          <p14:tracePt t="97044" x="1822450" y="4187825"/>
          <p14:tracePt t="97088" x="1544638" y="4162425"/>
          <p14:tracePt t="97113" x="1465263" y="4152900"/>
          <p14:tracePt t="97672" x="1616075" y="3948113"/>
          <p14:tracePt t="97715" x="1812925" y="3733800"/>
          <p14:tracePt t="97760" x="2197100" y="3500438"/>
          <p14:tracePt t="97805" x="2509838" y="3286125"/>
          <p14:tracePt t="97831" x="2679700" y="3187700"/>
          <p14:tracePt t="97878" x="2946400" y="3063875"/>
          <p14:tracePt t="97921" x="3036888" y="3027363"/>
          <p14:tracePt t="97940" x="3044825" y="3027363"/>
          <p14:tracePt t="97982" x="3062288" y="3009900"/>
          <p14:tracePt t="98136" x="3044825" y="3009900"/>
          <p14:tracePt t="98202" x="3000375" y="3027363"/>
          <p14:tracePt t="98245" x="2901950" y="3089275"/>
          <p14:tracePt t="98269" x="2857500" y="3108325"/>
          <p14:tracePt t="98315" x="2803525" y="3135313"/>
          <p14:tracePt t="98359" x="2759075" y="3143250"/>
          <p14:tracePt t="98420" x="2751138" y="3143250"/>
          <p14:tracePt t="98522" x="2751138" y="3152775"/>
          <p14:tracePt t="98566" x="2759075" y="3170238"/>
          <p14:tracePt t="98610" x="2795588" y="3197225"/>
          <p14:tracePt t="98659" x="2857500" y="3224213"/>
          <p14:tracePt t="98703" x="2973388" y="3241675"/>
          <p14:tracePt t="98747" x="3143250" y="3241675"/>
          <p14:tracePt t="98789" x="3214688" y="3224213"/>
          <p14:tracePt t="98832" x="3251200" y="3214688"/>
          <p14:tracePt t="99163" x="3214688" y="3214688"/>
          <p14:tracePt t="99188" x="3108325" y="3214688"/>
          <p14:tracePt t="99233" x="2874963" y="3214688"/>
          <p14:tracePt t="99275" x="2795588" y="3197225"/>
          <p14:tracePt t="99338" x="2786063" y="3197225"/>
          <p14:tracePt t="99419" x="2822575" y="3197225"/>
          <p14:tracePt t="99439" x="2867025" y="3214688"/>
          <p14:tracePt t="99480" x="2973388" y="3268663"/>
          <p14:tracePt t="99525" x="3000375" y="3278188"/>
          <p14:tracePt t="103285" x="3232150" y="3295650"/>
          <p14:tracePt t="103329" x="3411538" y="3303588"/>
          <p14:tracePt t="103373" x="3455988" y="3313113"/>
          <p14:tracePt t="103398" x="3455988" y="3322638"/>
          <p14:tracePt t="103423" x="3465513" y="3322638"/>
          <p14:tracePt t="104791" x="3455988" y="3349625"/>
          <p14:tracePt t="104816" x="3438525" y="3394075"/>
          <p14:tracePt t="104861" x="3419475" y="3517900"/>
          <p14:tracePt t="104904" x="3402013" y="3616325"/>
          <p14:tracePt t="104948" x="3375025" y="3741738"/>
          <p14:tracePt t="104971" x="3375025" y="3786188"/>
          <p14:tracePt t="105016" x="3367088" y="3830638"/>
          <p14:tracePt t="105059" x="3357563" y="3857625"/>
          <p14:tracePt t="105105" x="3357563" y="3867150"/>
          <p14:tracePt t="105188" x="3348038" y="3894138"/>
          <p14:tracePt t="105234" x="3348038" y="3911600"/>
          <p14:tracePt t="105295" x="3348038" y="3921125"/>
          <p14:tracePt t="105509" x="3340100" y="3921125"/>
          <p14:tracePt t="107446" x="3330575" y="3911600"/>
          <p14:tracePt t="122327" x="3330575" y="4010025"/>
          <p14:tracePt t="122353" x="3330575" y="4090988"/>
          <p14:tracePt t="122398" x="3303588" y="4241800"/>
          <p14:tracePt t="122444" x="3268663" y="4465638"/>
          <p14:tracePt t="122486" x="3268663" y="4598988"/>
          <p14:tracePt t="122529" x="3259138" y="4751388"/>
          <p14:tracePt t="122552" x="3259138" y="4795838"/>
          <p14:tracePt t="122595" x="3259138" y="4813300"/>
          <p14:tracePt t="123188" x="3259138" y="4805363"/>
          <p14:tracePt t="123328" x="3259138" y="4795838"/>
          <p14:tracePt t="123746" x="3259138" y="4786313"/>
          <p14:tracePt t="124043" x="3259138" y="4768850"/>
          <p14:tracePt t="124161" x="3268663" y="4759325"/>
          <p14:tracePt t="124205" x="3276600" y="4741863"/>
          <p14:tracePt t="124250" x="3313113" y="4733925"/>
          <p14:tracePt t="124275" x="3322638" y="4714875"/>
          <p14:tracePt t="124321" x="3375025" y="4687888"/>
          <p14:tracePt t="124365" x="3419475" y="4670425"/>
          <p14:tracePt t="124409" x="3455988" y="4670425"/>
          <p14:tracePt t="124431" x="3482975" y="4662488"/>
          <p14:tracePt t="124450" x="3500438" y="4662488"/>
          <p14:tracePt t="124474" x="3517900" y="4662488"/>
          <p14:tracePt t="124537" x="3527425" y="4662488"/>
          <p14:tracePt t="124581" x="3536950" y="4670425"/>
          <p14:tracePt t="124625" x="3544888" y="4687888"/>
          <p14:tracePt t="124690" x="3544888" y="4724400"/>
          <p14:tracePt t="124735" x="3509963" y="4822825"/>
          <p14:tracePt t="124759" x="3482975" y="4849813"/>
          <p14:tracePt t="124801" x="3394075" y="4948238"/>
          <p14:tracePt t="124844" x="3187700" y="5108575"/>
          <p14:tracePt t="124866" x="3152775" y="5116513"/>
          <p14:tracePt t="124912" x="3125788" y="5116513"/>
          <p14:tracePt t="124954" x="3054350" y="5108575"/>
          <p14:tracePt t="124978" x="3027363" y="5099050"/>
          <p14:tracePt t="125022" x="3009900" y="5081588"/>
          <p14:tracePt t="125066" x="3009900" y="5045075"/>
          <p14:tracePt t="125127" x="3009900" y="5027613"/>
          <p14:tracePt t="125169" x="3009900" y="5019675"/>
          <p14:tracePt t="125194" x="3017838" y="4992688"/>
          <p14:tracePt t="125238" x="3027363" y="4965700"/>
          <p14:tracePt t="125282" x="3081338" y="4867275"/>
          <p14:tracePt t="125327" x="3125788" y="4778375"/>
          <p14:tracePt t="125351" x="3133725" y="4759325"/>
          <p14:tracePt t="125416" x="3251200" y="4724400"/>
          <p14:tracePt t="125460" x="3384550" y="4697413"/>
          <p14:tracePt t="125504" x="3517900" y="4697413"/>
          <p14:tracePt t="125549" x="3571875" y="4697413"/>
          <p14:tracePt t="125592" x="3598863" y="4697413"/>
          <p14:tracePt t="125616" x="3608388" y="4714875"/>
          <p14:tracePt t="125661" x="3652838" y="4795838"/>
          <p14:tracePt t="125707" x="3670300" y="4830763"/>
          <p14:tracePt t="125754" x="3670300" y="4867275"/>
          <p14:tracePt t="125799" x="3633788" y="4965700"/>
          <p14:tracePt t="125844" x="3544888" y="5054600"/>
          <p14:tracePt t="125868" x="3500438" y="5064125"/>
          <p14:tracePt t="125911" x="3394075" y="5116513"/>
          <p14:tracePt t="125954" x="3357563" y="5116513"/>
          <p14:tracePt t="126000" x="3303588" y="5099050"/>
          <p14:tracePt t="126025" x="3259138" y="5072063"/>
          <p14:tracePt t="126070" x="3241675" y="5054600"/>
          <p14:tracePt t="126113" x="3241675" y="5037138"/>
          <p14:tracePt t="126177" x="3241675" y="5019675"/>
          <p14:tracePt t="126224" x="3241675" y="4992688"/>
          <p14:tracePt t="126289" x="3241675" y="4983163"/>
          <p14:tracePt t="126445" x="3251200" y="4983163"/>
          <p14:tracePt t="126507" x="3295650" y="4876800"/>
          <p14:tracePt t="126551" x="3340100" y="4751388"/>
          <p14:tracePt t="126595" x="3348038" y="4724400"/>
          <p14:tracePt t="126717" x="3348038" y="4867275"/>
          <p14:tracePt t="126742" x="3348038" y="5045075"/>
          <p14:tracePt t="126786" x="3313113" y="5305425"/>
          <p14:tracePt t="126830" x="3286125" y="5421313"/>
          <p14:tracePt t="126853" x="3241675" y="5500688"/>
          <p14:tracePt t="126898" x="3179763" y="5599113"/>
          <p14:tracePt t="126944" x="3098800" y="5670550"/>
          <p14:tracePt t="126987" x="3027363" y="5707063"/>
          <p14:tracePt t="127030" x="2982913" y="5707063"/>
          <p14:tracePt t="127054" x="2938463" y="5724525"/>
          <p14:tracePt t="127100" x="2840038" y="5734050"/>
          <p14:tracePt t="127118" x="2822575" y="5734050"/>
          <p14:tracePt t="127161" x="2813050" y="5741988"/>
          <p14:tracePt t="127203" x="2803525" y="5741988"/>
          <p14:tracePt t="127658" x="2813050" y="5741988"/>
          <p14:tracePt t="127723" x="2822575" y="5741988"/>
          <p14:tracePt t="127807" x="2830513" y="5741988"/>
          <p14:tracePt t="127852" x="2874963" y="5734050"/>
          <p14:tracePt t="127895" x="2911475" y="5724525"/>
          <p14:tracePt t="127957" x="2938463" y="5724525"/>
          <p14:tracePt t="127999" x="2955925" y="5724525"/>
          <p14:tracePt t="128022" x="2965450" y="5724525"/>
          <p14:tracePt t="128067" x="2982913" y="5724525"/>
          <p14:tracePt t="128129" x="3017838" y="5724525"/>
          <p14:tracePt t="128172" x="3036888" y="5724525"/>
          <p14:tracePt t="128196" x="3054350" y="5724525"/>
          <p14:tracePt t="128239" x="3081338" y="5724525"/>
          <p14:tracePt t="128282" x="3098800" y="5724525"/>
          <p14:tracePt t="128325" x="3108325" y="5724525"/>
          <p14:tracePt t="128411" x="3116263" y="5724525"/>
          <p14:tracePt t="128455" x="3116263" y="5715000"/>
          <p14:tracePt t="128520" x="3125788" y="5715000"/>
          <p14:tracePt t="128582" x="3125788" y="5707063"/>
          <p14:tracePt t="128700" x="3133725" y="5697538"/>
          <p14:tracePt t="128725" x="3152775" y="5697538"/>
          <p14:tracePt t="128770" x="3170238" y="5680075"/>
          <p14:tracePt t="128813" x="3179763" y="5680075"/>
          <p14:tracePt t="128837" x="3187700" y="5680075"/>
          <p14:tracePt t="128897" x="3187700" y="5670550"/>
          <p14:tracePt t="129037" x="3187700" y="566261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CMOS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b="1" dirty="0"/>
              <a:t>Complementary metal–oxide–semiconductor</a:t>
            </a:r>
            <a:r>
              <a:rPr lang="en-US" dirty="0"/>
              <a:t> (</a:t>
            </a:r>
            <a:r>
              <a:rPr lang="en-US" b="1" dirty="0" smtClean="0"/>
              <a:t>CMOS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a technology for </a:t>
            </a:r>
            <a:r>
              <a:rPr lang="en-US" dirty="0" smtClean="0"/>
              <a:t>constructing</a:t>
            </a:r>
            <a:r>
              <a:rPr lang="en-US" dirty="0"/>
              <a:t> integrated </a:t>
            </a:r>
            <a:r>
              <a:rPr lang="en-US" dirty="0" smtClean="0"/>
              <a:t>circuits</a:t>
            </a:r>
          </a:p>
          <a:p>
            <a:pPr marL="342900" indent="-342900">
              <a:spcBef>
                <a:spcPts val="1200"/>
              </a:spcBef>
              <a:buFont typeface="Courier New" pitchFamily="49" charset="0"/>
              <a:buChar char="o"/>
            </a:pPr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dirty="0" smtClean="0"/>
              <a:t>main </a:t>
            </a:r>
            <a:r>
              <a:rPr lang="en-US" dirty="0"/>
              <a:t>characteristics of CMOS devices </a:t>
            </a:r>
            <a:r>
              <a:rPr lang="en-US" dirty="0" smtClean="0"/>
              <a:t>is low </a:t>
            </a:r>
            <a:r>
              <a:rPr lang="en-US" dirty="0"/>
              <a:t>static power </a:t>
            </a:r>
            <a:r>
              <a:rPr lang="en-US" dirty="0" smtClean="0"/>
              <a:t>consumption</a:t>
            </a:r>
            <a:endParaRPr lang="en-US" dirty="0"/>
          </a:p>
          <a:p>
            <a:pPr marL="757238" lvl="2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smtClean="0"/>
              <a:t>There is no current in static state of the scheme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(i.e. the power supply is never connected to the ground)</a:t>
            </a:r>
          </a:p>
          <a:p>
            <a:pPr marL="342900" indent="-342900">
              <a:spcBef>
                <a:spcPts val="1200"/>
              </a:spcBef>
              <a:buFont typeface="Courier New" pitchFamily="49" charset="0"/>
              <a:buChar char="o"/>
            </a:pPr>
            <a:r>
              <a:rPr lang="en-US" dirty="0"/>
              <a:t>CMOS schemes </a:t>
            </a:r>
            <a:r>
              <a:rPr lang="en-US" b="1" dirty="0"/>
              <a:t>always</a:t>
            </a:r>
            <a:r>
              <a:rPr lang="en-US" dirty="0"/>
              <a:t> </a:t>
            </a:r>
            <a:r>
              <a:rPr lang="en-US" dirty="0" smtClean="0"/>
              <a:t>contain two </a:t>
            </a:r>
            <a:r>
              <a:rPr lang="en-US" dirty="0"/>
              <a:t>complementary </a:t>
            </a:r>
            <a:r>
              <a:rPr lang="en-US" dirty="0" smtClean="0"/>
              <a:t>parts</a:t>
            </a:r>
            <a:endParaRPr lang="en-US" dirty="0"/>
          </a:p>
          <a:p>
            <a:pPr marL="757238" lvl="2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One </a:t>
            </a:r>
            <a:r>
              <a:rPr lang="en-US" dirty="0" smtClean="0"/>
              <a:t>part consists of P-type transistors and is </a:t>
            </a:r>
            <a:r>
              <a:rPr lang="en-US" dirty="0"/>
              <a:t>connected to the power supply and provides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to the output</a:t>
            </a:r>
          </a:p>
          <a:p>
            <a:pPr marL="757238" lvl="2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The other </a:t>
            </a:r>
            <a:r>
              <a:rPr lang="en-US" dirty="0" smtClean="0"/>
              <a:t>consists of N-type transistors and is </a:t>
            </a:r>
            <a:r>
              <a:rPr lang="en-US" dirty="0"/>
              <a:t>connected to the ground and provides </a:t>
            </a:r>
            <a:r>
              <a:rPr lang="en-US" dirty="0">
                <a:solidFill>
                  <a:schemeClr val="accent1"/>
                </a:solidFill>
              </a:rPr>
              <a:t>0</a:t>
            </a:r>
            <a:r>
              <a:rPr lang="en-US" dirty="0"/>
              <a:t> to output</a:t>
            </a:r>
          </a:p>
          <a:p>
            <a:pPr marL="757238" lvl="2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When one part is turned on the other part is disabled (provides Z)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658183"/>
      </p:ext>
    </p:extLst>
  </p:cSld>
  <p:clrMapOvr>
    <a:masterClrMapping/>
  </p:clrMapOvr>
  <p:transition advTm="56581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654" y="161000"/>
            <a:ext cx="3780692" cy="889000"/>
          </a:xfrm>
        </p:spPr>
        <p:txBody>
          <a:bodyPr/>
          <a:lstStyle/>
          <a:p>
            <a:r>
              <a:rPr lang="en-US" dirty="0" smtClean="0"/>
              <a:t>CMOS Inverter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201989"/>
              </p:ext>
            </p:extLst>
          </p:nvPr>
        </p:nvGraphicFramePr>
        <p:xfrm>
          <a:off x="6517829" y="1015035"/>
          <a:ext cx="1994704" cy="114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352"/>
                <a:gridCol w="997352"/>
              </a:tblGrid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Input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Output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solidFill>
                          <a:schemeClr val="accent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solidFill>
                          <a:schemeClr val="accent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97611" y="4262996"/>
            <a:ext cx="1966051" cy="1501566"/>
            <a:chOff x="9074875" y="3172029"/>
            <a:chExt cx="1966051" cy="1501566"/>
          </a:xfrm>
        </p:grpSpPr>
        <p:grpSp>
          <p:nvGrpSpPr>
            <p:cNvPr id="6" name="Group 5"/>
            <p:cNvGrpSpPr/>
            <p:nvPr/>
          </p:nvGrpSpPr>
          <p:grpSpPr>
            <a:xfrm>
              <a:off x="9640644" y="3544044"/>
              <a:ext cx="620358" cy="1129551"/>
              <a:chOff x="8127402" y="3544048"/>
              <a:chExt cx="620358" cy="1129551"/>
            </a:xfrm>
          </p:grpSpPr>
          <p:cxnSp>
            <p:nvCxnSpPr>
              <p:cNvPr id="10" name="Straight Connector 9"/>
              <p:cNvCxnSpPr/>
              <p:nvPr/>
            </p:nvCxnSpPr>
            <p:spPr bwMode="auto">
              <a:xfrm>
                <a:off x="8606118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1" name="Straight Connector 10"/>
              <p:cNvCxnSpPr/>
              <p:nvPr/>
            </p:nvCxnSpPr>
            <p:spPr bwMode="auto">
              <a:xfrm>
                <a:off x="8606118" y="3920565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" name="Straight Connector 11"/>
              <p:cNvCxnSpPr/>
              <p:nvPr/>
            </p:nvCxnSpPr>
            <p:spPr bwMode="auto">
              <a:xfrm>
                <a:off x="8606118" y="4297082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3" name="Straight Connector 12"/>
              <p:cNvCxnSpPr/>
              <p:nvPr/>
            </p:nvCxnSpPr>
            <p:spPr bwMode="auto">
              <a:xfrm>
                <a:off x="8747760" y="3544048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4" name="Straight Connector 13"/>
              <p:cNvCxnSpPr/>
              <p:nvPr/>
            </p:nvCxnSpPr>
            <p:spPr bwMode="auto">
              <a:xfrm>
                <a:off x="8747760" y="4297082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5" name="Straight Connector 14"/>
              <p:cNvCxnSpPr/>
              <p:nvPr/>
            </p:nvCxnSpPr>
            <p:spPr bwMode="auto">
              <a:xfrm>
                <a:off x="8503920" y="3920564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 rot="5400000">
                <a:off x="8315661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7" name="TextBox 6"/>
            <p:cNvSpPr txBox="1"/>
            <p:nvPr/>
          </p:nvSpPr>
          <p:spPr>
            <a:xfrm>
              <a:off x="9074875" y="3954935"/>
              <a:ext cx="538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itchFamily="34" charset="0"/>
                </a:rPr>
                <a:t>Gate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964834" y="3172029"/>
              <a:ext cx="5798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itchFamily="34" charset="0"/>
                </a:rPr>
                <a:t>Drain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37272" y="4358335"/>
              <a:ext cx="703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itchFamily="34" charset="0"/>
                </a:rPr>
                <a:t>Source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57377" y="2795713"/>
            <a:ext cx="1467227" cy="1492820"/>
            <a:chOff x="528918" y="4512364"/>
            <a:chExt cx="1467227" cy="1492820"/>
          </a:xfrm>
        </p:grpSpPr>
        <p:grpSp>
          <p:nvGrpSpPr>
            <p:cNvPr id="18" name="Group 17"/>
            <p:cNvGrpSpPr/>
            <p:nvPr/>
          </p:nvGrpSpPr>
          <p:grpSpPr>
            <a:xfrm>
              <a:off x="528918" y="4512364"/>
              <a:ext cx="1467227" cy="1492820"/>
              <a:chOff x="9074875" y="3517149"/>
              <a:chExt cx="1467227" cy="149282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9640644" y="3544044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24" name="Straight Connector 23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25" name="Straight Connector 24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26" name="Straight Connector 25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27" name="Straight Connector 26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28" name="Straight Connector 27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29" name="Straight Connector 28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30" name="Straight Connector 29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9074875" y="3954935"/>
                <a:ext cx="5385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Neo Sans Intel" pitchFamily="34" charset="0"/>
                  </a:rPr>
                  <a:t>Gate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9962263" y="4702192"/>
                <a:ext cx="5798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Neo Sans Intel" pitchFamily="34" charset="0"/>
                  </a:rPr>
                  <a:t>Drain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9477076" y="3517149"/>
                <a:ext cx="7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Neo Sans Intel" pitchFamily="34" charset="0"/>
                  </a:rPr>
                  <a:t>Source</a:t>
                </a:r>
              </a:p>
            </p:txBody>
          </p:sp>
        </p:grpSp>
        <p:sp>
          <p:nvSpPr>
            <p:cNvPr id="19" name="Oval 18"/>
            <p:cNvSpPr>
              <a:spLocks noChangeAspect="1"/>
            </p:cNvSpPr>
            <p:nvPr/>
          </p:nvSpPr>
          <p:spPr bwMode="auto">
            <a:xfrm>
              <a:off x="1330011" y="5033441"/>
              <a:ext cx="141194" cy="141194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573555" y="5757079"/>
            <a:ext cx="224790" cy="106680"/>
            <a:chOff x="3539490" y="4938999"/>
            <a:chExt cx="224790" cy="106680"/>
          </a:xfrm>
        </p:grpSpPr>
        <p:cxnSp>
          <p:nvCxnSpPr>
            <p:cNvPr id="32" name="Straight Connector 31"/>
            <p:cNvCxnSpPr/>
            <p:nvPr/>
          </p:nvCxnSpPr>
          <p:spPr bwMode="auto">
            <a:xfrm>
              <a:off x="3539490" y="4938999"/>
              <a:ext cx="224790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3583152" y="4992339"/>
              <a:ext cx="137467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3630055" y="5045679"/>
              <a:ext cx="43661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40" name="TextBox 39"/>
          <p:cNvSpPr txBox="1"/>
          <p:nvPr/>
        </p:nvSpPr>
        <p:spPr>
          <a:xfrm>
            <a:off x="1352943" y="545826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cxnSp>
        <p:nvCxnSpPr>
          <p:cNvPr id="42" name="Straight Arrow Connector 41"/>
          <p:cNvCxnSpPr/>
          <p:nvPr/>
        </p:nvCxnSpPr>
        <p:spPr bwMode="auto">
          <a:xfrm>
            <a:off x="1685950" y="4635011"/>
            <a:ext cx="425885" cy="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4300871" y="2363603"/>
            <a:ext cx="52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Neo Sans Intel" pitchFamily="34" charset="0"/>
              </a:rPr>
              <a:t>V</a:t>
            </a:r>
            <a:r>
              <a:rPr lang="en-US" sz="1600" dirty="0" err="1" smtClean="0">
                <a:latin typeface="Neo Sans Intel" pitchFamily="34" charset="0"/>
              </a:rPr>
              <a:t>cc</a:t>
            </a:r>
            <a:endParaRPr lang="en-US" sz="1600" dirty="0" smtClean="0">
              <a:latin typeface="Neo Sans Inte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66330" y="27329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 bwMode="auto">
          <a:xfrm>
            <a:off x="4534684" y="3952159"/>
            <a:ext cx="425885" cy="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628254"/>
              </p:ext>
            </p:extLst>
          </p:nvPr>
        </p:nvGraphicFramePr>
        <p:xfrm>
          <a:off x="669529" y="1003460"/>
          <a:ext cx="1994704" cy="114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352"/>
                <a:gridCol w="997352"/>
              </a:tblGrid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Input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Output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solidFill>
                          <a:schemeClr val="accent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Z</a:t>
                      </a:r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solidFill>
                          <a:schemeClr val="accent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63003"/>
              </p:ext>
            </p:extLst>
          </p:nvPr>
        </p:nvGraphicFramePr>
        <p:xfrm>
          <a:off x="3610414" y="1015034"/>
          <a:ext cx="1994704" cy="114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352"/>
                <a:gridCol w="997352"/>
              </a:tblGrid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Input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Output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solidFill>
                          <a:schemeClr val="accent1"/>
                        </a:solidFill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Z</a:t>
                      </a:r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10" name="Group 109"/>
          <p:cNvGrpSpPr/>
          <p:nvPr/>
        </p:nvGrpSpPr>
        <p:grpSpPr>
          <a:xfrm>
            <a:off x="7185543" y="4644563"/>
            <a:ext cx="734965" cy="1228748"/>
            <a:chOff x="7185543" y="4644563"/>
            <a:chExt cx="734965" cy="1228748"/>
          </a:xfrm>
        </p:grpSpPr>
        <p:grpSp>
          <p:nvGrpSpPr>
            <p:cNvPr id="49" name="Group 48"/>
            <p:cNvGrpSpPr/>
            <p:nvPr/>
          </p:nvGrpSpPr>
          <p:grpSpPr>
            <a:xfrm>
              <a:off x="7185543" y="4644563"/>
              <a:ext cx="620358" cy="1129551"/>
              <a:chOff x="8127402" y="3544048"/>
              <a:chExt cx="620358" cy="1129551"/>
            </a:xfrm>
          </p:grpSpPr>
          <p:cxnSp>
            <p:nvCxnSpPr>
              <p:cNvPr id="53" name="Straight Connector 52"/>
              <p:cNvCxnSpPr/>
              <p:nvPr/>
            </p:nvCxnSpPr>
            <p:spPr bwMode="auto">
              <a:xfrm>
                <a:off x="8606118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>
                <a:off x="8606118" y="3920565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>
                <a:off x="8606118" y="4297082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>
                <a:off x="8747760" y="3544048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>
                <a:off x="8747760" y="4297082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8" name="Straight Connector 57"/>
              <p:cNvCxnSpPr/>
              <p:nvPr/>
            </p:nvCxnSpPr>
            <p:spPr bwMode="auto">
              <a:xfrm>
                <a:off x="8503920" y="3920564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9" name="Straight Connector 58"/>
              <p:cNvCxnSpPr/>
              <p:nvPr/>
            </p:nvCxnSpPr>
            <p:spPr bwMode="auto">
              <a:xfrm rot="5400000">
                <a:off x="8315661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74" name="Group 73"/>
            <p:cNvGrpSpPr/>
            <p:nvPr/>
          </p:nvGrpSpPr>
          <p:grpSpPr>
            <a:xfrm>
              <a:off x="7695718" y="5766631"/>
              <a:ext cx="224790" cy="106680"/>
              <a:chOff x="3539490" y="4938999"/>
              <a:chExt cx="224790" cy="106680"/>
            </a:xfrm>
          </p:grpSpPr>
          <p:cxnSp>
            <p:nvCxnSpPr>
              <p:cNvPr id="75" name="Straight Connector 74"/>
              <p:cNvCxnSpPr/>
              <p:nvPr/>
            </p:nvCxnSpPr>
            <p:spPr bwMode="auto">
              <a:xfrm>
                <a:off x="3539490" y="4938999"/>
                <a:ext cx="224790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 bwMode="auto">
              <a:xfrm>
                <a:off x="3583152" y="4992339"/>
                <a:ext cx="137467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77" name="Straight Connector 76"/>
              <p:cNvCxnSpPr/>
              <p:nvPr/>
            </p:nvCxnSpPr>
            <p:spPr bwMode="auto">
              <a:xfrm>
                <a:off x="3630055" y="5045679"/>
                <a:ext cx="43661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78" name="TextBox 77"/>
            <p:cNvSpPr txBox="1"/>
            <p:nvPr/>
          </p:nvSpPr>
          <p:spPr>
            <a:xfrm>
              <a:off x="7475106" y="546781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7183844" y="2370200"/>
            <a:ext cx="954488" cy="1588556"/>
            <a:chOff x="7183844" y="2370200"/>
            <a:chExt cx="954488" cy="1588556"/>
          </a:xfrm>
        </p:grpSpPr>
        <p:grpSp>
          <p:nvGrpSpPr>
            <p:cNvPr id="60" name="Group 59"/>
            <p:cNvGrpSpPr/>
            <p:nvPr/>
          </p:nvGrpSpPr>
          <p:grpSpPr>
            <a:xfrm>
              <a:off x="7183844" y="2829205"/>
              <a:ext cx="620358" cy="1129551"/>
              <a:chOff x="1094687" y="4539259"/>
              <a:chExt cx="620358" cy="1129551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1094687" y="4539259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67" name="Straight Connector 66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68" name="Straight Connector 67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69" name="Straight Connector 68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73" name="Straight Connector 72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62" name="Oval 61"/>
              <p:cNvSpPr>
                <a:spLocks noChangeAspect="1"/>
              </p:cNvSpPr>
              <p:nvPr/>
            </p:nvSpPr>
            <p:spPr bwMode="auto">
              <a:xfrm>
                <a:off x="1330011" y="5033441"/>
                <a:ext cx="141194" cy="141194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7561569" y="2370200"/>
              <a:ext cx="523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Neo Sans Intel" pitchFamily="34" charset="0"/>
                </a:rPr>
                <a:t>V</a:t>
              </a:r>
              <a:r>
                <a:rPr lang="en-US" sz="1600" dirty="0" err="1" smtClean="0">
                  <a:latin typeface="Neo Sans Intel" pitchFamily="34" charset="0"/>
                </a:rPr>
                <a:t>cc</a:t>
              </a:r>
              <a:endParaRPr lang="en-US" sz="1600" dirty="0" smtClean="0">
                <a:latin typeface="Neo Sans Intel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827028" y="273953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en-US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61888" y="3393978"/>
            <a:ext cx="1234147" cy="1815361"/>
            <a:chOff x="5961888" y="3393979"/>
            <a:chExt cx="1234147" cy="1144798"/>
          </a:xfrm>
        </p:grpSpPr>
        <p:cxnSp>
          <p:nvCxnSpPr>
            <p:cNvPr id="85" name="Straight Connector 84"/>
            <p:cNvCxnSpPr/>
            <p:nvPr/>
          </p:nvCxnSpPr>
          <p:spPr bwMode="auto">
            <a:xfrm flipH="1">
              <a:off x="6790944" y="4538777"/>
              <a:ext cx="405091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86" name="Straight Connector 85"/>
            <p:cNvCxnSpPr/>
            <p:nvPr/>
          </p:nvCxnSpPr>
          <p:spPr bwMode="auto">
            <a:xfrm flipH="1">
              <a:off x="6790944" y="3393979"/>
              <a:ext cx="405091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>
              <a:off x="6790944" y="3393984"/>
              <a:ext cx="0" cy="1144793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0" name="Straight Arrow Connector 89"/>
            <p:cNvCxnSpPr/>
            <p:nvPr/>
          </p:nvCxnSpPr>
          <p:spPr bwMode="auto">
            <a:xfrm>
              <a:off x="6297168" y="3966380"/>
              <a:ext cx="493776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92" name="TextBox 91"/>
            <p:cNvSpPr txBox="1"/>
            <p:nvPr/>
          </p:nvSpPr>
          <p:spPr>
            <a:xfrm>
              <a:off x="5961888" y="3737083"/>
              <a:ext cx="689612" cy="230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Input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7795382" y="3883166"/>
            <a:ext cx="1263995" cy="761397"/>
            <a:chOff x="7795382" y="3883166"/>
            <a:chExt cx="1263995" cy="761397"/>
          </a:xfrm>
        </p:grpSpPr>
        <p:cxnSp>
          <p:nvCxnSpPr>
            <p:cNvPr id="82" name="Straight Arrow Connector 81"/>
            <p:cNvCxnSpPr/>
            <p:nvPr/>
          </p:nvCxnSpPr>
          <p:spPr bwMode="auto">
            <a:xfrm>
              <a:off x="7795382" y="4290461"/>
              <a:ext cx="790443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93" name="TextBox 92"/>
            <p:cNvSpPr txBox="1"/>
            <p:nvPr/>
          </p:nvSpPr>
          <p:spPr>
            <a:xfrm>
              <a:off x="8190228" y="3883166"/>
              <a:ext cx="86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Output</a:t>
              </a: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>
              <a:off x="7804202" y="3952159"/>
              <a:ext cx="0" cy="692404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100" name="TextBox 99"/>
          <p:cNvSpPr txBox="1"/>
          <p:nvPr/>
        </p:nvSpPr>
        <p:spPr>
          <a:xfrm>
            <a:off x="6151042" y="435953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" name="Multiply 101"/>
          <p:cNvSpPr/>
          <p:nvPr/>
        </p:nvSpPr>
        <p:spPr bwMode="auto">
          <a:xfrm>
            <a:off x="7364034" y="3046134"/>
            <a:ext cx="695704" cy="695704"/>
          </a:xfrm>
          <a:prstGeom prst="mathMultiply">
            <a:avLst>
              <a:gd name="adj1" fmla="val 8030"/>
            </a:avLst>
          </a:prstGeom>
          <a:solidFill>
            <a:srgbClr val="FF3300"/>
          </a:solidFill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8403182" y="435953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808822" y="39190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Z</a:t>
            </a:r>
            <a:endParaRPr lang="en-US" dirty="0" smtClean="0">
              <a:solidFill>
                <a:schemeClr val="bg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5" name="Freeform 104"/>
          <p:cNvSpPr/>
          <p:nvPr/>
        </p:nvSpPr>
        <p:spPr bwMode="auto">
          <a:xfrm>
            <a:off x="7796784" y="4297681"/>
            <a:ext cx="737616" cy="1469136"/>
          </a:xfrm>
          <a:custGeom>
            <a:avLst/>
            <a:gdLst>
              <a:gd name="connsiteX0" fmla="*/ 83402 w 851498"/>
              <a:gd name="connsiteY0" fmla="*/ 1577960 h 1577960"/>
              <a:gd name="connsiteX1" fmla="*/ 71210 w 851498"/>
              <a:gd name="connsiteY1" fmla="*/ 108824 h 1577960"/>
              <a:gd name="connsiteX2" fmla="*/ 851498 w 851498"/>
              <a:gd name="connsiteY2" fmla="*/ 108824 h 1577960"/>
              <a:gd name="connsiteX3" fmla="*/ 851498 w 851498"/>
              <a:gd name="connsiteY3" fmla="*/ 108824 h 1577960"/>
              <a:gd name="connsiteX4" fmla="*/ 851498 w 851498"/>
              <a:gd name="connsiteY4" fmla="*/ 108824 h 1577960"/>
              <a:gd name="connsiteX0" fmla="*/ 123259 w 891355"/>
              <a:gd name="connsiteY0" fmla="*/ 1475007 h 1475007"/>
              <a:gd name="connsiteX1" fmla="*/ 111067 w 891355"/>
              <a:gd name="connsiteY1" fmla="*/ 5871 h 1475007"/>
              <a:gd name="connsiteX2" fmla="*/ 891355 w 891355"/>
              <a:gd name="connsiteY2" fmla="*/ 5871 h 1475007"/>
              <a:gd name="connsiteX3" fmla="*/ 891355 w 891355"/>
              <a:gd name="connsiteY3" fmla="*/ 5871 h 1475007"/>
              <a:gd name="connsiteX4" fmla="*/ 891355 w 891355"/>
              <a:gd name="connsiteY4" fmla="*/ 5871 h 1475007"/>
              <a:gd name="connsiteX0" fmla="*/ 123259 w 891355"/>
              <a:gd name="connsiteY0" fmla="*/ 1475007 h 1475007"/>
              <a:gd name="connsiteX1" fmla="*/ 111067 w 891355"/>
              <a:gd name="connsiteY1" fmla="*/ 5871 h 1475007"/>
              <a:gd name="connsiteX2" fmla="*/ 891355 w 891355"/>
              <a:gd name="connsiteY2" fmla="*/ 5871 h 1475007"/>
              <a:gd name="connsiteX3" fmla="*/ 891355 w 891355"/>
              <a:gd name="connsiteY3" fmla="*/ 5871 h 1475007"/>
              <a:gd name="connsiteX4" fmla="*/ 891355 w 891355"/>
              <a:gd name="connsiteY4" fmla="*/ 5871 h 1475007"/>
              <a:gd name="connsiteX0" fmla="*/ 31630 w 799726"/>
              <a:gd name="connsiteY0" fmla="*/ 1475007 h 1475007"/>
              <a:gd name="connsiteX1" fmla="*/ 19438 w 799726"/>
              <a:gd name="connsiteY1" fmla="*/ 5871 h 1475007"/>
              <a:gd name="connsiteX2" fmla="*/ 799726 w 799726"/>
              <a:gd name="connsiteY2" fmla="*/ 5871 h 1475007"/>
              <a:gd name="connsiteX3" fmla="*/ 799726 w 799726"/>
              <a:gd name="connsiteY3" fmla="*/ 5871 h 1475007"/>
              <a:gd name="connsiteX4" fmla="*/ 799726 w 799726"/>
              <a:gd name="connsiteY4" fmla="*/ 5871 h 1475007"/>
              <a:gd name="connsiteX0" fmla="*/ 31630 w 799726"/>
              <a:gd name="connsiteY0" fmla="*/ 1475007 h 1475007"/>
              <a:gd name="connsiteX1" fmla="*/ 19438 w 799726"/>
              <a:gd name="connsiteY1" fmla="*/ 5871 h 1475007"/>
              <a:gd name="connsiteX2" fmla="*/ 799726 w 799726"/>
              <a:gd name="connsiteY2" fmla="*/ 5871 h 1475007"/>
              <a:gd name="connsiteX3" fmla="*/ 799726 w 799726"/>
              <a:gd name="connsiteY3" fmla="*/ 5871 h 1475007"/>
              <a:gd name="connsiteX4" fmla="*/ 799726 w 799726"/>
              <a:gd name="connsiteY4" fmla="*/ 5871 h 1475007"/>
              <a:gd name="connsiteX0" fmla="*/ 12192 w 780288"/>
              <a:gd name="connsiteY0" fmla="*/ 1475007 h 1475007"/>
              <a:gd name="connsiteX1" fmla="*/ 0 w 780288"/>
              <a:gd name="connsiteY1" fmla="*/ 5871 h 1475007"/>
              <a:gd name="connsiteX2" fmla="*/ 780288 w 780288"/>
              <a:gd name="connsiteY2" fmla="*/ 5871 h 1475007"/>
              <a:gd name="connsiteX3" fmla="*/ 780288 w 780288"/>
              <a:gd name="connsiteY3" fmla="*/ 5871 h 1475007"/>
              <a:gd name="connsiteX4" fmla="*/ 780288 w 780288"/>
              <a:gd name="connsiteY4" fmla="*/ 5871 h 1475007"/>
              <a:gd name="connsiteX0" fmla="*/ 12192 w 780288"/>
              <a:gd name="connsiteY0" fmla="*/ 1469136 h 1469136"/>
              <a:gd name="connsiteX1" fmla="*/ 0 w 780288"/>
              <a:gd name="connsiteY1" fmla="*/ 0 h 1469136"/>
              <a:gd name="connsiteX2" fmla="*/ 780288 w 780288"/>
              <a:gd name="connsiteY2" fmla="*/ 0 h 1469136"/>
              <a:gd name="connsiteX3" fmla="*/ 780288 w 780288"/>
              <a:gd name="connsiteY3" fmla="*/ 0 h 1469136"/>
              <a:gd name="connsiteX4" fmla="*/ 780288 w 780288"/>
              <a:gd name="connsiteY4" fmla="*/ 0 h 1469136"/>
              <a:gd name="connsiteX0" fmla="*/ 12192 w 780288"/>
              <a:gd name="connsiteY0" fmla="*/ 1469136 h 1469136"/>
              <a:gd name="connsiteX1" fmla="*/ 0 w 780288"/>
              <a:gd name="connsiteY1" fmla="*/ 0 h 1469136"/>
              <a:gd name="connsiteX2" fmla="*/ 780288 w 780288"/>
              <a:gd name="connsiteY2" fmla="*/ 0 h 1469136"/>
              <a:gd name="connsiteX3" fmla="*/ 780288 w 780288"/>
              <a:gd name="connsiteY3" fmla="*/ 0 h 1469136"/>
              <a:gd name="connsiteX4" fmla="*/ 780288 w 780288"/>
              <a:gd name="connsiteY4" fmla="*/ 0 h 146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288" h="1469136">
                <a:moveTo>
                  <a:pt x="12192" y="1469136"/>
                </a:moveTo>
                <a:cubicBezTo>
                  <a:pt x="3048" y="844804"/>
                  <a:pt x="4572" y="250952"/>
                  <a:pt x="0" y="0"/>
                </a:cubicBezTo>
                <a:lnTo>
                  <a:pt x="780288" y="0"/>
                </a:lnTo>
                <a:lnTo>
                  <a:pt x="780288" y="0"/>
                </a:lnTo>
                <a:lnTo>
                  <a:pt x="780288" y="0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1" name="Half Frame 100"/>
          <p:cNvSpPr/>
          <p:nvPr/>
        </p:nvSpPr>
        <p:spPr bwMode="auto">
          <a:xfrm rot="13374752">
            <a:off x="7447811" y="4907183"/>
            <a:ext cx="432895" cy="331228"/>
          </a:xfrm>
          <a:prstGeom prst="halfFrame">
            <a:avLst>
              <a:gd name="adj1" fmla="val 19004"/>
              <a:gd name="adj2" fmla="val 17526"/>
            </a:avLst>
          </a:prstGeom>
          <a:solidFill>
            <a:srgbClr val="00B050"/>
          </a:solidFill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15800" y="5936066"/>
            <a:ext cx="185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itchFamily="34" charset="0"/>
              </a:rPr>
              <a:t>The </a:t>
            </a:r>
            <a:r>
              <a:rPr lang="en-US" b="1" dirty="0" smtClean="0">
                <a:latin typeface="Neo Sans Intel" pitchFamily="34" charset="0"/>
              </a:rPr>
              <a:t>bottom </a:t>
            </a:r>
            <a:r>
              <a:rPr lang="en-US" dirty="0" smtClean="0">
                <a:latin typeface="Neo Sans Intel" pitchFamily="34" charset="0"/>
              </a:rPr>
              <a:t>part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690935" y="5936066"/>
            <a:ext cx="14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itchFamily="34" charset="0"/>
              </a:rPr>
              <a:t>The </a:t>
            </a:r>
            <a:r>
              <a:rPr lang="en-US" b="1" dirty="0" smtClean="0">
                <a:latin typeface="Neo Sans Intel" pitchFamily="34" charset="0"/>
              </a:rPr>
              <a:t>top </a:t>
            </a:r>
            <a:r>
              <a:rPr lang="en-US" dirty="0" smtClean="0">
                <a:latin typeface="Neo Sans Intel" pitchFamily="34" charset="0"/>
              </a:rPr>
              <a:t>part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557935" y="593606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itchFamily="34" charset="0"/>
              </a:rPr>
              <a:t>The </a:t>
            </a:r>
            <a:r>
              <a:rPr lang="en-US" b="1" dirty="0" smtClean="0">
                <a:latin typeface="Neo Sans Intel" pitchFamily="34" charset="0"/>
              </a:rPr>
              <a:t>full </a:t>
            </a:r>
            <a:r>
              <a:rPr lang="en-US" dirty="0" smtClean="0">
                <a:latin typeface="Neo Sans Intel" pitchFamily="34" charset="0"/>
              </a:rPr>
              <a:t>scheme</a:t>
            </a:r>
          </a:p>
        </p:txBody>
      </p:sp>
      <p:sp>
        <p:nvSpPr>
          <p:cNvPr id="109" name="Rounded Rectangle 108"/>
          <p:cNvSpPr/>
          <p:nvPr/>
        </p:nvSpPr>
        <p:spPr bwMode="auto">
          <a:xfrm>
            <a:off x="7574804" y="1816340"/>
            <a:ext cx="856725" cy="301752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6293104" y="282776"/>
            <a:ext cx="2588219" cy="468064"/>
            <a:chOff x="6293104" y="282776"/>
            <a:chExt cx="2588219" cy="468064"/>
          </a:xfrm>
        </p:grpSpPr>
        <p:grpSp>
          <p:nvGrpSpPr>
            <p:cNvPr id="123" name="Group 122"/>
            <p:cNvGrpSpPr/>
            <p:nvPr/>
          </p:nvGrpSpPr>
          <p:grpSpPr>
            <a:xfrm>
              <a:off x="6976579" y="282776"/>
              <a:ext cx="1049763" cy="444404"/>
              <a:chOff x="7196035" y="203528"/>
              <a:chExt cx="1049763" cy="444404"/>
            </a:xfrm>
          </p:grpSpPr>
          <p:sp>
            <p:nvSpPr>
              <p:cNvPr id="112" name="Isosceles Triangle 111"/>
              <p:cNvSpPr/>
              <p:nvPr/>
            </p:nvSpPr>
            <p:spPr bwMode="auto">
              <a:xfrm rot="19758681">
                <a:off x="7371657" y="203528"/>
                <a:ext cx="515509" cy="444404"/>
              </a:xfrm>
              <a:prstGeom prst="triangl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 bwMode="auto">
              <a:xfrm>
                <a:off x="7886313" y="435552"/>
                <a:ext cx="98467" cy="98467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118" name="Straight Connector 117"/>
              <p:cNvCxnSpPr/>
              <p:nvPr/>
            </p:nvCxnSpPr>
            <p:spPr bwMode="auto">
              <a:xfrm flipH="1">
                <a:off x="7982681" y="486523"/>
                <a:ext cx="263117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0" name="Straight Connector 119"/>
              <p:cNvCxnSpPr/>
              <p:nvPr/>
            </p:nvCxnSpPr>
            <p:spPr bwMode="auto">
              <a:xfrm flipH="1">
                <a:off x="7196035" y="489343"/>
                <a:ext cx="314649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124" name="TextBox 123"/>
            <p:cNvSpPr txBox="1"/>
            <p:nvPr/>
          </p:nvSpPr>
          <p:spPr>
            <a:xfrm>
              <a:off x="6293104" y="381508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Input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012174" y="379367"/>
              <a:ext cx="86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Output</a:t>
              </a: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1460878"/>
      </p:ext>
    </p:extLst>
  </p:cSld>
  <p:clrMapOvr>
    <a:masterClrMapping/>
  </p:clrMapOvr>
  <p:transition advTm="21562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44444E-6 L -3.61111E-6 -0.0571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0" grpId="0"/>
      <p:bldP spid="43" grpId="0"/>
      <p:bldP spid="44" grpId="0"/>
      <p:bldP spid="100" grpId="0"/>
      <p:bldP spid="102" grpId="0" animBg="1"/>
      <p:bldP spid="103" grpId="0"/>
      <p:bldP spid="104" grpId="0"/>
      <p:bldP spid="105" grpId="1" animBg="1"/>
      <p:bldP spid="101" grpId="0" animBg="1"/>
      <p:bldP spid="106" grpId="0"/>
      <p:bldP spid="107" grpId="0"/>
      <p:bldP spid="108" grpId="0"/>
      <p:bldP spid="109" grpId="0" animBg="1"/>
      <p:bldP spid="109" grpId="1" animBg="1"/>
      <p:bldP spid="109" grpId="2" animBg="1"/>
      <p:bldP spid="109" grpId="3" animBg="1"/>
    </p:bldLst>
  </p:timing>
  <p:extLst mod="1">
    <p:ext uri="{3A86A75C-4F4B-4683-9AE1-C65F6400EC91}">
      <p14:laserTraceLst xmlns:p14="http://schemas.microsoft.com/office/powerpoint/2010/main">
        <p14:tracePtLst>
          <p14:tracePt t="37894" x="3125788" y="5635625"/>
          <p14:tracePt t="37935" x="3027363" y="5591175"/>
          <p14:tracePt t="37955" x="2990850" y="5572125"/>
          <p14:tracePt t="37995" x="2874963" y="5537200"/>
          <p14:tracePt t="38035" x="2803525" y="5500688"/>
          <p14:tracePt t="38074" x="2652713" y="5456238"/>
          <p14:tracePt t="38096" x="2473325" y="5411788"/>
          <p14:tracePt t="38137" x="2214563" y="5286375"/>
          <p14:tracePt t="38489" x="1374775" y="4286250"/>
          <p14:tracePt t="38530" x="839788" y="3571875"/>
          <p14:tracePt t="38916" x="750888" y="3251200"/>
          <p14:tracePt t="38941" x="571500" y="2759075"/>
          <p14:tracePt t="38960" x="536575" y="2635250"/>
          <p14:tracePt t="39001" x="473075" y="2251075"/>
          <p14:tracePt t="39039" x="473075" y="1938338"/>
          <p14:tracePt t="39081" x="527050" y="1704975"/>
          <p14:tracePt t="39122" x="571500" y="1633538"/>
          <p14:tracePt t="39161" x="615950" y="1598613"/>
          <p14:tracePt t="39201" x="660400" y="1544638"/>
          <p14:tracePt t="39243" x="669925" y="1536700"/>
          <p14:tracePt t="39302" x="679450" y="1536700"/>
          <p14:tracePt t="39341" x="696913" y="1536700"/>
          <p14:tracePt t="39384" x="750888" y="1562100"/>
          <p14:tracePt t="39423" x="812800" y="1625600"/>
          <p14:tracePt t="39464" x="857250" y="1714500"/>
          <p14:tracePt t="39505" x="911225" y="1812925"/>
          <p14:tracePt t="39544" x="946150" y="1857375"/>
          <p14:tracePt t="39566" x="955675" y="1893888"/>
          <p14:tracePt t="39608" x="982663" y="1946275"/>
          <p14:tracePt t="39628" x="990600" y="1955800"/>
          <p14:tracePt t="39671" x="1009650" y="1973263"/>
          <p14:tracePt t="40701" x="1071563" y="1938338"/>
          <p14:tracePt t="40742" x="1187450" y="1884363"/>
          <p14:tracePt t="40782" x="1285875" y="1857375"/>
          <p14:tracePt t="40821" x="1339850" y="1839913"/>
          <p14:tracePt t="40861" x="1374775" y="1822450"/>
          <p14:tracePt t="40900" x="1446213" y="1776413"/>
          <p14:tracePt t="40940" x="1571625" y="1714500"/>
          <p14:tracePt t="40980" x="1660525" y="1652588"/>
          <p14:tracePt t="41020" x="1768475" y="1598613"/>
          <p14:tracePt t="41038" x="1830388" y="1589088"/>
          <p14:tracePt t="41081" x="1884363" y="1589088"/>
          <p14:tracePt t="41120" x="1928813" y="1589088"/>
          <p14:tracePt t="41160" x="1946275" y="1589088"/>
          <p14:tracePt t="41200" x="1990725" y="1616075"/>
          <p14:tracePt t="41245" x="2017713" y="1652588"/>
          <p14:tracePt t="41286" x="2036763" y="1660525"/>
          <p14:tracePt t="41328" x="2071688" y="1687513"/>
          <p14:tracePt t="41369" x="2081213" y="1724025"/>
          <p14:tracePt t="41428" x="2089150" y="1741488"/>
          <p14:tracePt t="41469" x="2089150" y="1785938"/>
          <p14:tracePt t="41511" x="2089150" y="1874838"/>
          <p14:tracePt t="41552" x="2089150" y="1893888"/>
          <p14:tracePt t="41594" x="2089150" y="1920875"/>
          <p14:tracePt t="41673" x="2089150" y="1946275"/>
          <p14:tracePt t="41714" x="2089150" y="1973263"/>
          <p14:tracePt t="41754" x="2089150" y="1992313"/>
          <p14:tracePt t="41793" x="2089150" y="2000250"/>
          <p14:tracePt t="41852" x="2089150" y="2009775"/>
          <p14:tracePt t="42274" x="2089150" y="2000250"/>
          <p14:tracePt t="43037" x="2081213" y="1982788"/>
          <p14:tracePt t="43066" x="2071688" y="1973263"/>
          <p14:tracePt t="43125" x="2009775" y="1955800"/>
          <p14:tracePt t="43180" x="1911350" y="1901825"/>
          <p14:tracePt t="43237" x="1822450" y="1884363"/>
          <p14:tracePt t="43292" x="1758950" y="1857375"/>
          <p14:tracePt t="43349" x="1679575" y="1849438"/>
          <p14:tracePt t="43379" x="1660525" y="1849438"/>
          <p14:tracePt t="43411" x="1625600" y="1849438"/>
          <p14:tracePt t="43442" x="1571625" y="1849438"/>
          <p14:tracePt t="43500" x="1384300" y="1849438"/>
          <p14:tracePt t="43558" x="1312863" y="1839913"/>
          <p14:tracePt t="43614" x="1295400" y="1830388"/>
          <p14:tracePt t="43776" x="1295400" y="1822450"/>
          <p14:tracePt t="43830" x="1285875" y="1812925"/>
          <p14:tracePt t="43885" x="1258888" y="1652588"/>
          <p14:tracePt t="43940" x="1223963" y="1544638"/>
          <p14:tracePt t="43995" x="1204913" y="1536700"/>
          <p14:tracePt t="44049" x="1204913" y="1527175"/>
          <p14:tracePt t="44183" x="1214438" y="1527175"/>
          <p14:tracePt t="44557" x="1223963" y="1527175"/>
          <p14:tracePt t="44931" x="1231900" y="1527175"/>
          <p14:tracePt t="45041" x="1241425" y="1527175"/>
          <p14:tracePt t="45152" x="1258888" y="1527175"/>
          <p14:tracePt t="45239" x="1285875" y="1527175"/>
          <p14:tracePt t="45269" x="1295400" y="1527175"/>
          <p14:tracePt t="45353" x="1303338" y="1527175"/>
          <p14:tracePt t="45414" x="1322388" y="1527175"/>
          <p14:tracePt t="45471" x="1339850" y="1527175"/>
          <p14:tracePt t="45530" x="1374775" y="1527175"/>
          <p14:tracePt t="77758" x="1517650" y="1411288"/>
          <p14:tracePt t="77813" x="1795463" y="1250950"/>
          <p14:tracePt t="77869" x="2116138" y="1133475"/>
          <p14:tracePt t="77926" x="2455863" y="1062038"/>
          <p14:tracePt t="77982" x="2741613" y="990600"/>
          <p14:tracePt t="78010" x="2874963" y="946150"/>
          <p14:tracePt t="78065" x="3152775" y="911225"/>
          <p14:tracePt t="78123" x="3205163" y="911225"/>
          <p14:tracePt t="78469" x="3394075" y="1081088"/>
          <p14:tracePt t="78523" x="3643313" y="1285875"/>
          <p14:tracePt t="78551" x="3795713" y="1357313"/>
          <p14:tracePt t="78608" x="3938588" y="1384300"/>
          <p14:tracePt t="78664" x="3956050" y="1384300"/>
          <p14:tracePt t="78750" x="3956050" y="1393825"/>
          <p14:tracePt t="78806" x="3965575" y="1401763"/>
          <p14:tracePt t="78861" x="4000500" y="1446213"/>
          <p14:tracePt t="79563" x="4017963" y="1455738"/>
          <p14:tracePt t="79620" x="4179888" y="1482725"/>
          <p14:tracePt t="79651" x="4241800" y="1482725"/>
          <p14:tracePt t="79706" x="4322763" y="1509713"/>
          <p14:tracePt t="79766" x="4367213" y="1509713"/>
          <p14:tracePt t="79822" x="4384675" y="1517650"/>
          <p14:tracePt t="80155" x="4411663" y="1517650"/>
          <p14:tracePt t="80212" x="4500563" y="1490663"/>
          <p14:tracePt t="80269" x="4554538" y="1473200"/>
          <p14:tracePt t="80323" x="4608513" y="1455738"/>
          <p14:tracePt t="80379" x="4625975" y="1455738"/>
          <p14:tracePt t="80435" x="4633913" y="1455738"/>
          <p14:tracePt t="80463" x="4643438" y="1438275"/>
          <p14:tracePt t="80520" x="4670425" y="1438275"/>
          <p14:tracePt t="80548" x="4679950" y="1428750"/>
          <p14:tracePt t="80605" x="4697413" y="1419225"/>
          <p14:tracePt t="80661" x="4751388" y="1419225"/>
          <p14:tracePt t="80716" x="4840288" y="1419225"/>
          <p14:tracePt t="80775" x="4867275" y="1419225"/>
          <p14:tracePt t="80831" x="4911725" y="1419225"/>
          <p14:tracePt t="80886" x="4973638" y="1465263"/>
          <p14:tracePt t="80918" x="4983163" y="1473200"/>
          <p14:tracePt t="81001" x="5000625" y="1482725"/>
          <p14:tracePt t="81059" x="5000625" y="1490663"/>
          <p14:tracePt t="81089" x="5000625" y="1500188"/>
          <p14:tracePt t="81145" x="5000625" y="1517650"/>
          <p14:tracePt t="81253" x="4992688" y="1517650"/>
          <p14:tracePt t="81336" x="4983163" y="1517650"/>
          <p14:tracePt t="81395" x="4973638" y="1509713"/>
          <p14:tracePt t="81454" x="4956175" y="1509713"/>
          <p14:tracePt t="81537" x="4946650" y="1509713"/>
          <p14:tracePt t="81623" x="4938713" y="1509713"/>
          <p14:tracePt t="81759" x="4938713" y="1517650"/>
          <p14:tracePt t="81816" x="4938713" y="1527175"/>
          <p14:tracePt t="81873" x="4938713" y="1608138"/>
          <p14:tracePt t="81930" x="4894263" y="1938338"/>
          <p14:tracePt t="81986" x="4875213" y="2170113"/>
          <p14:tracePt t="82042" x="4875213" y="2179638"/>
          <p14:tracePt t="82951" x="4286250" y="2554288"/>
          <p14:tracePt t="82981" x="4054475" y="2679700"/>
          <p14:tracePt t="83012" x="3938588" y="2732088"/>
          <p14:tracePt t="83069" x="3902075" y="2732088"/>
          <p14:tracePt t="83127" x="3894138" y="2732088"/>
          <p14:tracePt t="83183" x="3894138" y="2714625"/>
          <p14:tracePt t="83240" x="3911600" y="2687638"/>
          <p14:tracePt t="83299" x="3983038" y="2581275"/>
          <p14:tracePt t="83360" x="4098925" y="2446338"/>
          <p14:tracePt t="83417" x="4152900" y="2374900"/>
          <p14:tracePt t="83473" x="4214813" y="2278063"/>
          <p14:tracePt t="83530" x="4224338" y="2268538"/>
          <p14:tracePt t="83556" x="4251325" y="2224088"/>
          <p14:tracePt t="83588" x="4259263" y="2206625"/>
          <p14:tracePt t="83644" x="4286250" y="2197100"/>
          <p14:tracePt t="83701" x="4295775" y="2197100"/>
          <p14:tracePt t="83788" x="4295775" y="2206625"/>
          <p14:tracePt t="83953" x="4276725" y="2206625"/>
          <p14:tracePt t="84340" x="4303713" y="2206625"/>
          <p14:tracePt t="84396" x="4357688" y="2206625"/>
          <p14:tracePt t="84454" x="4402138" y="2206625"/>
          <p14:tracePt t="84513" x="4491038" y="2206625"/>
          <p14:tracePt t="85154" x="4545013" y="2160588"/>
          <p14:tracePt t="85213" x="4625975" y="2125663"/>
          <p14:tracePt t="85245" x="4670425" y="2116138"/>
          <p14:tracePt t="85303" x="4714875" y="2108200"/>
          <p14:tracePt t="85362" x="4768850" y="2098675"/>
          <p14:tracePt t="85419" x="4803775" y="2063750"/>
          <p14:tracePt t="85449" x="4822825" y="2054225"/>
          <p14:tracePt t="85480" x="4830763" y="2044700"/>
          <p14:tracePt t="85565" x="4840288" y="2044700"/>
          <p14:tracePt t="85627" x="4857750" y="2044700"/>
          <p14:tracePt t="85685" x="4884738" y="2044700"/>
          <p14:tracePt t="85716" x="4894263" y="2044700"/>
          <p14:tracePt t="85776" x="4902200" y="2054225"/>
          <p14:tracePt t="186355" x="5224463" y="1965325"/>
          <p14:tracePt t="186415" x="6269038" y="1517650"/>
          <p14:tracePt t="186474" x="6796088" y="1357313"/>
          <p14:tracePt t="186532" x="7242175" y="1322388"/>
          <p14:tracePt t="186562" x="7466013" y="1303338"/>
          <p14:tracePt t="186622" x="7912100" y="1276350"/>
          <p14:tracePt t="186683" x="8232775" y="1473200"/>
          <p14:tracePt t="186744" x="8286750" y="1893888"/>
          <p14:tracePt t="186804" x="8278813" y="1928813"/>
          <p14:tracePt t="186862" x="8089900" y="2517775"/>
          <p14:tracePt t="186922" x="8010525" y="3411538"/>
          <p14:tracePt t="187399" x="8010525" y="3429000"/>
          <p14:tracePt t="187521" x="8010525" y="3492500"/>
          <p14:tracePt t="187570" x="8027988" y="3536950"/>
          <p14:tracePt t="187620" x="8054975" y="3598863"/>
          <p14:tracePt t="187642" x="8064500" y="3652838"/>
          <p14:tracePt t="187672" x="8081963" y="3687763"/>
          <p14:tracePt t="187743" x="8089900" y="3768725"/>
          <p14:tracePt t="187793" x="8089900" y="3795713"/>
          <p14:tracePt t="187845" x="8089900" y="3813175"/>
          <p14:tracePt t="187899" x="8099425" y="3849688"/>
          <p14:tracePt t="187949" x="8099425" y="3857625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946863" y="5134177"/>
            <a:ext cx="3208583" cy="1084508"/>
            <a:chOff x="2946863" y="5134177"/>
            <a:chExt cx="3208583" cy="1084508"/>
          </a:xfrm>
        </p:grpSpPr>
        <p:sp>
          <p:nvSpPr>
            <p:cNvPr id="107" name="Rectangle 106"/>
            <p:cNvSpPr/>
            <p:nvPr/>
          </p:nvSpPr>
          <p:spPr bwMode="auto">
            <a:xfrm>
              <a:off x="4257826" y="5810389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3387074" y="5810388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5116474" y="5810389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2946863" y="5967134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5576884" y="5967134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3851915" y="5967134"/>
              <a:ext cx="1409250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045" name="Straight Arrow Connector 1044"/>
            <p:cNvCxnSpPr/>
            <p:nvPr/>
          </p:nvCxnSpPr>
          <p:spPr bwMode="auto">
            <a:xfrm>
              <a:off x="4599465" y="5134177"/>
              <a:ext cx="0" cy="68361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6" name="TextBox 125"/>
            <p:cNvSpPr txBox="1"/>
            <p:nvPr/>
          </p:nvSpPr>
          <p:spPr>
            <a:xfrm>
              <a:off x="3984283" y="5451622"/>
              <a:ext cx="5877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Neo Sans Intel" pitchFamily="34" charset="0"/>
                </a:rPr>
                <a:t>Gate</a:t>
              </a:r>
            </a:p>
          </p:txBody>
        </p:sp>
      </p:grpSp>
      <p:sp>
        <p:nvSpPr>
          <p:cNvPr id="1041" name="Rectangle 1040"/>
          <p:cNvSpPr/>
          <p:nvPr/>
        </p:nvSpPr>
        <p:spPr bwMode="auto">
          <a:xfrm>
            <a:off x="2903959" y="5810388"/>
            <a:ext cx="3352129" cy="514212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38000">
                <a:schemeClr val="bg1"/>
              </a:gs>
            </a:gsLst>
            <a:lin ang="16200000" scaled="0"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22404" y="2466282"/>
            <a:ext cx="8404471" cy="2965278"/>
            <a:chOff x="522404" y="2466282"/>
            <a:chExt cx="8404471" cy="296527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2349434" y="3918675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038471" y="4326970"/>
              <a:ext cx="3208583" cy="69175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208082" y="3918675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6" name="Straight Connector 5"/>
            <p:cNvCxnSpPr>
              <a:stCxn id="14" idx="0"/>
            </p:cNvCxnSpPr>
            <p:nvPr/>
          </p:nvCxnSpPr>
          <p:spPr bwMode="auto">
            <a:xfrm flipH="1" flipV="1">
              <a:off x="1777397" y="3591608"/>
              <a:ext cx="1" cy="32706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8" name="Straight Connector 7"/>
            <p:cNvCxnSpPr>
              <a:stCxn id="18" idx="0"/>
            </p:cNvCxnSpPr>
            <p:nvPr/>
          </p:nvCxnSpPr>
          <p:spPr bwMode="auto">
            <a:xfrm flipH="1" flipV="1">
              <a:off x="3506797" y="3628869"/>
              <a:ext cx="1" cy="28980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1433319" y="3275360"/>
              <a:ext cx="7768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Source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03472" y="3275360"/>
              <a:ext cx="637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Drain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6256088" y="3930101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5385336" y="3930100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945125" y="4327605"/>
              <a:ext cx="3208583" cy="69175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114736" y="3930101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37" name="Straight Connector 36"/>
            <p:cNvCxnSpPr>
              <a:stCxn id="45" idx="0"/>
            </p:cNvCxnSpPr>
            <p:nvPr/>
          </p:nvCxnSpPr>
          <p:spPr bwMode="auto">
            <a:xfrm flipV="1">
              <a:off x="5684051" y="3628869"/>
              <a:ext cx="1" cy="301231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7" name="Straight Connector 6"/>
            <p:cNvCxnSpPr>
              <a:stCxn id="13" idx="0"/>
            </p:cNvCxnSpPr>
            <p:nvPr/>
          </p:nvCxnSpPr>
          <p:spPr bwMode="auto">
            <a:xfrm flipV="1">
              <a:off x="2648148" y="2940419"/>
              <a:ext cx="0" cy="952142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8" name="Straight Connector 37"/>
            <p:cNvCxnSpPr>
              <a:stCxn id="44" idx="0"/>
            </p:cNvCxnSpPr>
            <p:nvPr/>
          </p:nvCxnSpPr>
          <p:spPr bwMode="auto">
            <a:xfrm flipH="1" flipV="1">
              <a:off x="6554802" y="2940419"/>
              <a:ext cx="1" cy="989682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9" name="Straight Connector 38"/>
            <p:cNvCxnSpPr>
              <a:stCxn id="49" idx="0"/>
            </p:cNvCxnSpPr>
            <p:nvPr/>
          </p:nvCxnSpPr>
          <p:spPr bwMode="auto">
            <a:xfrm flipH="1" flipV="1">
              <a:off x="7413451" y="3640295"/>
              <a:ext cx="1" cy="28980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7059718" y="3275360"/>
              <a:ext cx="7768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Source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072811" y="3275360"/>
              <a:ext cx="637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Drain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1943523" y="4075420"/>
              <a:ext cx="1409250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668492" y="4075420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478682" y="3918674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2341553" y="3918675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200201" y="3918675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>
              <a:off x="3515591" y="3628869"/>
              <a:ext cx="2168461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030" name="Straight Connector 1029"/>
            <p:cNvCxnSpPr/>
            <p:nvPr/>
          </p:nvCxnSpPr>
          <p:spPr bwMode="auto">
            <a:xfrm flipH="1">
              <a:off x="904240" y="3598418"/>
              <a:ext cx="873156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522404" y="3222153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/>
                  </a:solidFill>
                  <a:latin typeface="Consolas" pitchFamily="49" charset="0"/>
                  <a:cs typeface="Consolas" pitchFamily="49" charset="0"/>
                </a:rPr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95374" y="3231921"/>
              <a:ext cx="531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Consolas" pitchFamily="49" charset="0"/>
                  <a:cs typeface="Consolas" pitchFamily="49" charset="0"/>
                </a:rPr>
                <a:t>1</a:t>
              </a:r>
            </a:p>
          </p:txBody>
        </p:sp>
        <p:cxnSp>
          <p:nvCxnSpPr>
            <p:cNvPr id="73" name="Straight Connector 72"/>
            <p:cNvCxnSpPr/>
            <p:nvPr/>
          </p:nvCxnSpPr>
          <p:spPr bwMode="auto">
            <a:xfrm flipH="1">
              <a:off x="7411545" y="3635565"/>
              <a:ext cx="873156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4" name="Rectangle 73"/>
            <p:cNvSpPr/>
            <p:nvPr/>
          </p:nvSpPr>
          <p:spPr bwMode="auto">
            <a:xfrm>
              <a:off x="1473102" y="4326970"/>
              <a:ext cx="597429" cy="32701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3202502" y="4326970"/>
              <a:ext cx="597429" cy="32701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5390850" y="4327605"/>
              <a:ext cx="597429" cy="32701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7120250" y="4327605"/>
              <a:ext cx="597429" cy="32701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4945125" y="4086846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7575146" y="4086846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50177" y="4086846"/>
              <a:ext cx="1409250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038471" y="4075420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1935642" y="4080500"/>
              <a:ext cx="1409250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660611" y="4075420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032" name="Straight Arrow Connector 1031"/>
            <p:cNvCxnSpPr/>
            <p:nvPr/>
          </p:nvCxnSpPr>
          <p:spPr bwMode="auto">
            <a:xfrm>
              <a:off x="4599820" y="3625996"/>
              <a:ext cx="0" cy="166490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035" name="Straight Connector 1034"/>
            <p:cNvCxnSpPr/>
            <p:nvPr/>
          </p:nvCxnSpPr>
          <p:spPr bwMode="auto">
            <a:xfrm>
              <a:off x="2642762" y="2940419"/>
              <a:ext cx="3913407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038" name="Straight Arrow Connector 1037"/>
            <p:cNvCxnSpPr/>
            <p:nvPr/>
          </p:nvCxnSpPr>
          <p:spPr bwMode="auto">
            <a:xfrm flipH="1">
              <a:off x="4589307" y="2543311"/>
              <a:ext cx="356" cy="397108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88" name="TextBox 87"/>
            <p:cNvSpPr txBox="1"/>
            <p:nvPr/>
          </p:nvSpPr>
          <p:spPr>
            <a:xfrm>
              <a:off x="6043302" y="3275360"/>
              <a:ext cx="5877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Gate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634687" y="3275360"/>
              <a:ext cx="5877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Gate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660655" y="5093006"/>
              <a:ext cx="7938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Neo Sans Intel" pitchFamily="34" charset="0"/>
                </a:rPr>
                <a:t>Output</a:t>
              </a:r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6396169" y="4623996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62660" y="4266858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n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625487" y="4283621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n-lt"/>
                </a:rPr>
                <a:t>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475028" y="4618619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p</a:t>
              </a:r>
              <a:endParaRPr lang="en-US" sz="2000" dirty="0" smtClean="0">
                <a:latin typeface="+mn-lt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531205" y="4290422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p</a:t>
              </a:r>
              <a:endParaRPr lang="en-US" sz="2000" dirty="0" smtClean="0">
                <a:latin typeface="+mn-lt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259483" y="4275325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p</a:t>
              </a:r>
              <a:endParaRPr lang="en-US" sz="2000" dirty="0" smtClean="0">
                <a:latin typeface="+mn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797630" y="2466282"/>
              <a:ext cx="6896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Neo Sans Intel" pitchFamily="34" charset="0"/>
                </a:rPr>
                <a:t>Input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</a:t>
            </a:r>
            <a:r>
              <a:rPr lang="en-US" dirty="0"/>
              <a:t>C</a:t>
            </a:r>
            <a:r>
              <a:rPr lang="en-US" dirty="0" smtClean="0"/>
              <a:t>onsumption in CMOS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 bwMode="auto">
          <a:xfrm>
            <a:off x="2068702" y="4326970"/>
            <a:ext cx="1131971" cy="78661"/>
          </a:xfrm>
          <a:prstGeom prst="rect">
            <a:avLst/>
          </a:prstGeom>
          <a:pattFill prst="wdUpDiag">
            <a:fgClr>
              <a:schemeClr val="bg1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625226" y="2399498"/>
            <a:ext cx="531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01" name="Oval 100"/>
          <p:cNvSpPr/>
          <p:nvPr/>
        </p:nvSpPr>
        <p:spPr bwMode="auto">
          <a:xfrm>
            <a:off x="4506967" y="2588424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2" name="Oval 101"/>
          <p:cNvSpPr/>
          <p:nvPr/>
        </p:nvSpPr>
        <p:spPr bwMode="auto">
          <a:xfrm>
            <a:off x="4516595" y="259430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+</a:t>
            </a:r>
            <a:endParaRPr lang="en-US" sz="16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886071" y="3515408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sp>
        <p:nvSpPr>
          <p:cNvPr id="127" name="Oval 126"/>
          <p:cNvSpPr/>
          <p:nvPr/>
        </p:nvSpPr>
        <p:spPr bwMode="auto">
          <a:xfrm>
            <a:off x="894532" y="3523869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Neo Sans Intel" pitchFamily="34" charset="0"/>
                <a:cs typeface="Arial" pitchFamily="34" charset="0"/>
              </a:rPr>
              <a:t>-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81763" y="288586"/>
            <a:ext cx="2245112" cy="2295324"/>
            <a:chOff x="7059717" y="-578060"/>
            <a:chExt cx="2723916" cy="2784836"/>
          </a:xfrm>
        </p:grpSpPr>
        <p:grpSp>
          <p:nvGrpSpPr>
            <p:cNvPr id="69" name="Group 68"/>
            <p:cNvGrpSpPr/>
            <p:nvPr/>
          </p:nvGrpSpPr>
          <p:grpSpPr>
            <a:xfrm>
              <a:off x="8111259" y="978028"/>
              <a:ext cx="734965" cy="1228748"/>
              <a:chOff x="7185543" y="4644563"/>
              <a:chExt cx="734965" cy="1228748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7185543" y="4644563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84" name="Straight Connector 83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0" name="Straight Connector 89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3" name="Straight Connector 92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8" name="Straight Connector 97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grpSp>
            <p:nvGrpSpPr>
              <p:cNvPr id="79" name="Group 78"/>
              <p:cNvGrpSpPr/>
              <p:nvPr/>
            </p:nvGrpSpPr>
            <p:grpSpPr>
              <a:xfrm>
                <a:off x="7695718" y="5766631"/>
                <a:ext cx="224790" cy="106680"/>
                <a:chOff x="3539490" y="4938999"/>
                <a:chExt cx="224790" cy="106680"/>
              </a:xfrm>
            </p:grpSpPr>
            <p:cxnSp>
              <p:nvCxnSpPr>
                <p:cNvPr id="81" name="Straight Connector 80"/>
                <p:cNvCxnSpPr/>
                <p:nvPr/>
              </p:nvCxnSpPr>
              <p:spPr bwMode="auto">
                <a:xfrm>
                  <a:off x="3539490" y="4938999"/>
                  <a:ext cx="224790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3583152" y="4992339"/>
                  <a:ext cx="137467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3" name="Straight Connector 82"/>
                <p:cNvCxnSpPr/>
                <p:nvPr/>
              </p:nvCxnSpPr>
              <p:spPr bwMode="auto">
                <a:xfrm>
                  <a:off x="3630055" y="5045679"/>
                  <a:ext cx="43661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80" name="TextBox 79"/>
              <p:cNvSpPr txBox="1"/>
              <p:nvPr/>
            </p:nvSpPr>
            <p:spPr>
              <a:xfrm>
                <a:off x="7431598" y="5446065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accent1"/>
                    </a:solidFill>
                    <a:latin typeface="Consolas" pitchFamily="49" charset="0"/>
                    <a:cs typeface="Consolas" pitchFamily="49" charset="0"/>
                  </a:rPr>
                  <a:t>0</a:t>
                </a: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109560" y="-578060"/>
              <a:ext cx="863948" cy="1530681"/>
              <a:chOff x="7183844" y="2428075"/>
              <a:chExt cx="863948" cy="1530681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7183844" y="2829205"/>
                <a:ext cx="620358" cy="1129551"/>
                <a:chOff x="1094687" y="4539259"/>
                <a:chExt cx="620358" cy="1129551"/>
              </a:xfrm>
            </p:grpSpPr>
            <p:grpSp>
              <p:nvGrpSpPr>
                <p:cNvPr id="109" name="Group 108"/>
                <p:cNvGrpSpPr/>
                <p:nvPr/>
              </p:nvGrpSpPr>
              <p:grpSpPr>
                <a:xfrm>
                  <a:off x="1094687" y="4539259"/>
                  <a:ext cx="620358" cy="1129551"/>
                  <a:chOff x="8127402" y="3544048"/>
                  <a:chExt cx="620358" cy="1129551"/>
                </a:xfrm>
              </p:grpSpPr>
              <p:cxnSp>
                <p:nvCxnSpPr>
                  <p:cNvPr id="112" name="Straight Connector 111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13" name="Straight Connector 112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17" name="Straight Connector 116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18" name="Straight Connector 117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19" name="Straight Connector 118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20" name="Straight Connector 119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21" name="Straight Connector 120"/>
                  <p:cNvCxnSpPr/>
                  <p:nvPr/>
                </p:nvCxnSpPr>
                <p:spPr bwMode="auto">
                  <a:xfrm rot="5400000">
                    <a:off x="8315661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111" name="Oval 110"/>
                <p:cNvSpPr>
                  <a:spLocks noChangeAspect="1"/>
                </p:cNvSpPr>
                <p:nvPr/>
              </p:nvSpPr>
              <p:spPr bwMode="auto">
                <a:xfrm>
                  <a:off x="1330011" y="5033441"/>
                  <a:ext cx="141194" cy="14119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04" name="TextBox 103"/>
              <p:cNvSpPr txBox="1"/>
              <p:nvPr/>
            </p:nvSpPr>
            <p:spPr>
              <a:xfrm>
                <a:off x="7561569" y="2428075"/>
                <a:ext cx="48622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>
                    <a:latin typeface="Neo Sans Intel" pitchFamily="34" charset="0"/>
                  </a:rPr>
                  <a:t>V</a:t>
                </a:r>
                <a:r>
                  <a:rPr lang="en-US" sz="1400" dirty="0" err="1" smtClean="0">
                    <a:latin typeface="Neo Sans Intel" pitchFamily="34" charset="0"/>
                  </a:rPr>
                  <a:t>cc</a:t>
                </a:r>
                <a:endParaRPr lang="en-US" sz="1400" dirty="0" smtClean="0">
                  <a:latin typeface="Neo Sans Intel" pitchFamily="34" charset="0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7470190" y="2739532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Consolas" pitchFamily="49" charset="0"/>
                    <a:cs typeface="Consolas" pitchFamily="49" charset="0"/>
                  </a:rPr>
                  <a:t>1</a:t>
                </a:r>
                <a:endParaRPr lang="en-US" sz="1600" dirty="0" smtClean="0">
                  <a:solidFill>
                    <a:srgbClr val="FF0000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7059717" y="387849"/>
              <a:ext cx="1062036" cy="1154955"/>
              <a:chOff x="5330548" y="3393979"/>
              <a:chExt cx="1865487" cy="1144798"/>
            </a:xfrm>
          </p:grpSpPr>
          <p:cxnSp>
            <p:nvCxnSpPr>
              <p:cNvPr id="123" name="Straight Connector 122"/>
              <p:cNvCxnSpPr/>
              <p:nvPr/>
            </p:nvCxnSpPr>
            <p:spPr bwMode="auto">
              <a:xfrm flipH="1">
                <a:off x="6790944" y="4538777"/>
                <a:ext cx="405091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4" name="Straight Connector 123"/>
              <p:cNvCxnSpPr/>
              <p:nvPr/>
            </p:nvCxnSpPr>
            <p:spPr bwMode="auto">
              <a:xfrm flipH="1">
                <a:off x="6790944" y="3393979"/>
                <a:ext cx="405091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5" name="Straight Connector 124"/>
              <p:cNvCxnSpPr/>
              <p:nvPr/>
            </p:nvCxnSpPr>
            <p:spPr bwMode="auto">
              <a:xfrm>
                <a:off x="6790944" y="3393984"/>
                <a:ext cx="0" cy="1144793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8" name="Straight Arrow Connector 127"/>
              <p:cNvCxnSpPr/>
              <p:nvPr/>
            </p:nvCxnSpPr>
            <p:spPr bwMode="auto">
              <a:xfrm>
                <a:off x="5948544" y="3966380"/>
                <a:ext cx="842399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29" name="TextBox 128"/>
              <p:cNvSpPr txBox="1"/>
              <p:nvPr/>
            </p:nvSpPr>
            <p:spPr>
              <a:xfrm>
                <a:off x="5330548" y="3566668"/>
                <a:ext cx="1112767" cy="335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Neo Sans Intel" pitchFamily="34" charset="0"/>
                  </a:rPr>
                  <a:t>Input</a:t>
                </a:r>
              </a:p>
            </p:txBody>
          </p:sp>
        </p:grpSp>
        <p:grpSp>
          <p:nvGrpSpPr>
            <p:cNvPr id="130" name="Group 129"/>
            <p:cNvGrpSpPr/>
            <p:nvPr/>
          </p:nvGrpSpPr>
          <p:grpSpPr>
            <a:xfrm>
              <a:off x="8721098" y="562071"/>
              <a:ext cx="1062535" cy="407295"/>
              <a:chOff x="7795382" y="3883166"/>
              <a:chExt cx="1438803" cy="407295"/>
            </a:xfrm>
          </p:grpSpPr>
          <p:cxnSp>
            <p:nvCxnSpPr>
              <p:cNvPr id="131" name="Straight Arrow Connector 130"/>
              <p:cNvCxnSpPr/>
              <p:nvPr/>
            </p:nvCxnSpPr>
            <p:spPr bwMode="auto">
              <a:xfrm>
                <a:off x="7795382" y="4290461"/>
                <a:ext cx="790443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32" name="TextBox 131"/>
              <p:cNvSpPr txBox="1"/>
              <p:nvPr/>
            </p:nvSpPr>
            <p:spPr>
              <a:xfrm>
                <a:off x="8159273" y="3883166"/>
                <a:ext cx="10749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Neo Sans Intel" pitchFamily="34" charset="0"/>
                  </a:rPr>
                  <a:t>Output</a:t>
                </a:r>
              </a:p>
            </p:txBody>
          </p:sp>
        </p:grpSp>
      </p:grpSp>
      <p:sp>
        <p:nvSpPr>
          <p:cNvPr id="140" name="Content Placeholder 2"/>
          <p:cNvSpPr>
            <a:spLocks noGrp="1"/>
          </p:cNvSpPr>
          <p:nvPr>
            <p:ph idx="1"/>
          </p:nvPr>
        </p:nvSpPr>
        <p:spPr>
          <a:xfrm>
            <a:off x="455613" y="919283"/>
            <a:ext cx="6100556" cy="1175321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200" dirty="0" smtClean="0"/>
              <a:t>No current in static state, i.e. there is no power consumption</a:t>
            </a:r>
          </a:p>
          <a:p>
            <a:pPr marL="342900" indent="-342900">
              <a:spcBef>
                <a:spcPts val="600"/>
              </a:spcBef>
              <a:buFont typeface="Courier New" pitchFamily="49" charset="0"/>
              <a:buChar char="o"/>
            </a:pPr>
            <a:r>
              <a:rPr lang="en-US" sz="2200" dirty="0" smtClean="0"/>
              <a:t>Current exists only at switch from one state to another to recharge the scheme</a:t>
            </a:r>
            <a:endParaRPr lang="en-US" sz="2200" dirty="0"/>
          </a:p>
        </p:txBody>
      </p:sp>
      <p:sp>
        <p:nvSpPr>
          <p:cNvPr id="141" name="Line Callout 2 (No Border) 140"/>
          <p:cNvSpPr/>
          <p:nvPr/>
        </p:nvSpPr>
        <p:spPr>
          <a:xfrm>
            <a:off x="12829" y="5223153"/>
            <a:ext cx="2940457" cy="412959"/>
          </a:xfrm>
          <a:prstGeom prst="callout2">
            <a:avLst>
              <a:gd name="adj1" fmla="val 45410"/>
              <a:gd name="adj2" fmla="val 103458"/>
              <a:gd name="adj3" fmla="val 52011"/>
              <a:gd name="adj4" fmla="val 116402"/>
              <a:gd name="adj5" fmla="val 63368"/>
              <a:gd name="adj6" fmla="val 134951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 smtClean="0">
                <a:solidFill>
                  <a:schemeClr val="tx1"/>
                </a:solidFill>
                <a:latin typeface="Neo Sans Intel" pitchFamily="34" charset="0"/>
              </a:rPr>
              <a:t>No connection between the power supply and the ground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4151720"/>
      </p:ext>
    </p:extLst>
  </p:cSld>
  <p:clrMapOvr>
    <a:masterClrMapping/>
  </p:clrMapOvr>
  <p:transition advTm="5037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7 L 0.00156 0.0426 L 0.21458 0.0426 L 0.21545 0.18079 L 0.21545 0.19329 " pathEditMode="relative" rAng="0" ptsTypes="AAAAA">
                                      <p:cBhvr>
                                        <p:cTn id="49" dur="28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963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7 L -0.00243 0.04259 L -0.21163 0.04259 L -0.21233 0.18079 L -0.21233 0.19329 " pathEditMode="relative" rAng="0" ptsTypes="AAAAA">
                                      <p:cBhvr>
                                        <p:cTn id="51" dur="28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08" y="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300"/>
                            </p:stCondLst>
                            <p:childTnLst>
                              <p:par>
                                <p:cTn id="57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7778E-6 0 L 0.08801 0 L 0.08888 0.11227 L 0.27499 0.11227 L 0.27777 0.0037 L 0.39548 0.0037 L 0.39635 0.32222 L 0.3769 0.33819 " pathEditMode="relative" ptsTypes="AAAAAAAA">
                                      <p:cBhvr>
                                        <p:cTn id="67" dur="3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1" nodeType="click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3.61111E-6 1.11111E-6 L 0.08802 1.11111E-6 L 0.08889 0.11227 L 0.275 0.11227 L 0.27777 0.0037 L 0.39548 0.0037 L 0.39635 0.32222 L 0.4125 0.33194 " pathEditMode="relative" rAng="0" ptsTypes="AAAAAAAA">
                                      <p:cBhvr>
                                        <p:cTn id="74" dur="3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25" y="1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6" grpId="0" animBg="1"/>
      <p:bldP spid="76" grpId="1" animBg="1"/>
      <p:bldP spid="92" grpId="0"/>
      <p:bldP spid="101" grpId="0" animBg="1"/>
      <p:bldP spid="101" grpId="1" animBg="1"/>
      <p:bldP spid="102" grpId="0" animBg="1"/>
      <p:bldP spid="102" grpId="1" animBg="1"/>
      <p:bldP spid="106" grpId="0" animBg="1"/>
      <p:bldP spid="106" grpId="1" animBg="1"/>
      <p:bldP spid="127" grpId="0" animBg="1"/>
      <p:bldP spid="127" grpId="1" animBg="1"/>
      <p:bldP spid="141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23794" x="7688263" y="4037013"/>
          <p14:tracePt t="123817" x="7429500" y="4143375"/>
          <p14:tracePt t="123859" x="7045325" y="4322763"/>
          <p14:tracePt t="123902" x="6296025" y="4921250"/>
          <p14:tracePt t="123926" x="6116638" y="5116513"/>
          <p14:tracePt t="123968" x="6072188" y="5162550"/>
          <p14:tracePt t="124312" x="5741988" y="4983163"/>
          <p14:tracePt t="124353" x="5527675" y="4894263"/>
          <p14:tracePt t="124395" x="5322888" y="4849813"/>
          <p14:tracePt t="124436" x="5135563" y="4884738"/>
          <p14:tracePt t="124891" x="4848225" y="4983163"/>
          <p14:tracePt t="124932" x="4214813" y="5330825"/>
          <p14:tracePt t="124976" x="3830638" y="5429250"/>
          <p14:tracePt t="125018" x="3581400" y="5483225"/>
          <p14:tracePt t="125060" x="3429000" y="5510213"/>
          <p14:tracePt t="125081" x="3367088" y="5519738"/>
          <p14:tracePt t="125126" x="3232150" y="5537200"/>
          <p14:tracePt t="125170" x="3160713" y="5537200"/>
          <p14:tracePt t="125595" x="3054350" y="5349875"/>
          <p14:tracePt t="125641" x="2990850" y="5197475"/>
          <p14:tracePt t="125683" x="2955925" y="5054600"/>
          <p14:tracePt t="125706" x="2938463" y="4884738"/>
          <p14:tracePt t="125752" x="2955925" y="4581525"/>
          <p14:tracePt t="125793" x="2982913" y="4527550"/>
          <p14:tracePt t="125817" x="2990850" y="4519613"/>
          <p14:tracePt t="125995" x="3017838" y="4545013"/>
          <p14:tracePt t="126037" x="3036888" y="4554538"/>
          <p14:tracePt t="126613" x="3054350" y="4554538"/>
          <p14:tracePt t="126657" x="3465513" y="4545013"/>
          <p14:tracePt t="126700" x="3759200" y="4510088"/>
          <p14:tracePt t="127129" x="4357688" y="4394200"/>
          <p14:tracePt t="127172" x="4795838" y="4367213"/>
          <p14:tracePt t="127214" x="5116513" y="4394200"/>
          <p14:tracePt t="127258" x="5295900" y="4438650"/>
          <p14:tracePt t="127300" x="5402263" y="4483100"/>
          <p14:tracePt t="127343" x="5438775" y="4492625"/>
          <p14:tracePt t="127387" x="5446713" y="4492625"/>
          <p14:tracePt t="127489" x="5446713" y="4510088"/>
          <p14:tracePt t="127572" x="5456238" y="4519613"/>
          <p14:tracePt t="127693" x="5456238" y="4527550"/>
          <p14:tracePt t="127737" x="5456238" y="4537075"/>
          <p14:tracePt t="127779" x="5456238" y="4545013"/>
          <p14:tracePt t="128192" x="5456238" y="4537075"/>
          <p14:tracePt t="128354" x="5465763" y="4537075"/>
          <p14:tracePt t="128417" x="5473700" y="4537075"/>
          <p14:tracePt t="128621" x="5473700" y="4527550"/>
          <p14:tracePt t="128686" x="5473700" y="4519613"/>
          <p14:tracePt t="128749" x="5465763" y="4500563"/>
          <p14:tracePt t="128851" x="5456238" y="4500563"/>
          <p14:tracePt t="128894" x="5456238" y="4492625"/>
          <p14:tracePt t="128937" x="5375275" y="4473575"/>
          <p14:tracePt t="128978" x="5241925" y="4421188"/>
          <p14:tracePt t="129022" x="5027613" y="4330700"/>
          <p14:tracePt t="129066" x="4848225" y="4259263"/>
          <p14:tracePt t="129109" x="4705350" y="4233863"/>
          <p14:tracePt t="129152" x="4419600" y="4187825"/>
          <p14:tracePt t="129195" x="4322763" y="4187825"/>
          <p14:tracePt t="129241" x="4268788" y="4187825"/>
          <p14:tracePt t="129286" x="4224338" y="4197350"/>
          <p14:tracePt t="129328" x="4143375" y="4214813"/>
          <p14:tracePt t="129371" x="4125913" y="4214813"/>
          <p14:tracePt t="129515" x="4133850" y="4214813"/>
          <p14:tracePt t="129735" x="4062413" y="4224338"/>
          <p14:tracePt t="129778" x="3929063" y="4278313"/>
          <p14:tracePt t="129801" x="3830638" y="4305300"/>
          <p14:tracePt t="129846" x="3643313" y="4357688"/>
          <p14:tracePt t="129889" x="3330575" y="4473575"/>
          <p14:tracePt t="129910" x="3241675" y="4519613"/>
          <p14:tracePt t="129931" x="3187700" y="4527550"/>
          <p14:tracePt t="129974" x="3170238" y="4527550"/>
          <p14:tracePt t="130074" x="3179763" y="4500563"/>
          <p14:tracePt t="130117" x="3205163" y="4483100"/>
          <p14:tracePt t="130161" x="3205163" y="4438650"/>
          <p14:tracePt t="130204" x="3251200" y="4206875"/>
          <p14:tracePt t="130249" x="3375025" y="3830638"/>
          <p14:tracePt t="130271" x="3455988" y="3662363"/>
          <p14:tracePt t="130314" x="3527425" y="3563938"/>
          <p14:tracePt t="130357" x="3803650" y="3286125"/>
          <p14:tracePt t="130380" x="3946525" y="3187700"/>
          <p14:tracePt t="130423" x="4133850" y="3125788"/>
          <p14:tracePt t="130443" x="4187825" y="3125788"/>
          <p14:tracePt t="130487" x="4375150" y="3116263"/>
          <p14:tracePt t="130530" x="4518025" y="3116263"/>
          <p14:tracePt t="130552" x="4660900" y="3116263"/>
          <p14:tracePt t="130596" x="4929188" y="3170238"/>
          <p14:tracePt t="130640" x="5081588" y="3224213"/>
          <p14:tracePt t="130684" x="5241925" y="3295650"/>
          <p14:tracePt t="130727" x="5340350" y="3402013"/>
          <p14:tracePt t="130775" x="5421313" y="3473450"/>
          <p14:tracePt t="130802" x="5473700" y="3581400"/>
          <p14:tracePt t="130847" x="5518150" y="3830638"/>
          <p14:tracePt t="130889" x="5518150" y="3983038"/>
          <p14:tracePt t="130911" x="5527675" y="4064000"/>
          <p14:tracePt t="130931" x="5527675" y="4098925"/>
          <p14:tracePt t="130974" x="5527675" y="4143375"/>
          <p14:tracePt t="131037" x="5527675" y="4152900"/>
          <p14:tracePt t="131098" x="5510213" y="4152900"/>
          <p14:tracePt t="131141" x="5421313" y="4098925"/>
          <p14:tracePt t="131185" x="5349875" y="3983038"/>
          <p14:tracePt t="131208" x="5322888" y="3929063"/>
          <p14:tracePt t="131251" x="5259388" y="3778250"/>
          <p14:tracePt t="131293" x="5224463" y="3643313"/>
          <p14:tracePt t="131317" x="5180013" y="3581400"/>
          <p14:tracePt t="131360" x="5108575" y="3517900"/>
          <p14:tracePt t="131401" x="4902200" y="3429000"/>
          <p14:tracePt t="131444" x="4491038" y="3322638"/>
          <p14:tracePt t="131487" x="4357688" y="3286125"/>
          <p14:tracePt t="131531" x="4224338" y="3278188"/>
          <p14:tracePt t="131575" x="3902075" y="3322638"/>
          <p14:tracePt t="131616" x="3598863" y="3465513"/>
          <p14:tracePt t="131661" x="3527425" y="3492500"/>
          <p14:tracePt t="131704" x="3490913" y="3500438"/>
          <p14:tracePt t="131749" x="3455988" y="3517900"/>
          <p14:tracePt t="131772" x="3429000" y="3563938"/>
          <p14:tracePt t="131816" x="3197225" y="3921125"/>
          <p14:tracePt t="131858" x="2830513" y="4537075"/>
          <p14:tracePt t="131880" x="2776538" y="4643438"/>
          <p14:tracePt t="131923" x="2643188" y="4921250"/>
          <p14:tracePt t="131943" x="2581275" y="5064125"/>
          <p14:tracePt t="131987" x="2517775" y="5197475"/>
          <p14:tracePt t="132032" x="2500313" y="5295900"/>
          <p14:tracePt t="132075" x="2482850" y="5384800"/>
          <p14:tracePt t="132117" x="2482850" y="5421313"/>
          <p14:tracePt t="132259" x="2482850" y="5402263"/>
          <p14:tracePt t="132340" x="2482850" y="5394325"/>
          <p14:tracePt t="132365" x="2482850" y="5376863"/>
          <p14:tracePt t="132410" x="2482850" y="5357813"/>
          <p14:tracePt t="132431" x="2482850" y="5322888"/>
          <p14:tracePt t="132476" x="2571750" y="5197475"/>
          <p14:tracePt t="132521" x="2660650" y="5072063"/>
          <p14:tracePt t="132566" x="2660650" y="5064125"/>
          <p14:tracePt t="132609" x="2625725" y="5064125"/>
          <p14:tracePt t="132652" x="2571750" y="5072063"/>
          <p14:tracePt t="133014" x="2357438" y="4983163"/>
          <p14:tracePt t="133037" x="2152650" y="4929188"/>
          <p14:tracePt t="133080" x="1812925" y="4786313"/>
          <p14:tracePt t="133123" x="1366838" y="4519613"/>
          <p14:tracePt t="133145" x="1214438" y="4384675"/>
          <p14:tracePt t="133570" x="982663" y="4081463"/>
          <p14:tracePt t="133612" x="901700" y="3973513"/>
          <p14:tracePt t="133738" x="874713" y="3938588"/>
          <p14:tracePt t="133780" x="669925" y="3635375"/>
          <p14:tracePt t="133803" x="561975" y="3402013"/>
          <p14:tracePt t="133846" x="517525" y="3303588"/>
          <p14:tracePt t="133890" x="500063" y="3303588"/>
          <p14:tracePt t="133912" x="490538" y="3303588"/>
          <p14:tracePt t="134171" x="500063" y="3303588"/>
          <p14:tracePt t="134275" x="509588" y="3303588"/>
          <p14:tracePt t="134318" x="517525" y="3313113"/>
          <p14:tracePt t="134379" x="527050" y="3330575"/>
          <p14:tracePt t="134541" x="581025" y="3330575"/>
          <p14:tracePt t="134585" x="919163" y="3214688"/>
          <p14:tracePt t="134628" x="1768475" y="2938463"/>
          <p14:tracePt t="134671" x="2419350" y="2822575"/>
          <p14:tracePt t="134716" x="2759075" y="2822575"/>
          <p14:tracePt t="134740" x="2857500" y="2830513"/>
          <p14:tracePt t="135046" x="3384550" y="2803525"/>
          <p14:tracePt t="135069" x="3768725" y="2786063"/>
          <p14:tracePt t="135112" x="4554538" y="2795588"/>
          <p14:tracePt t="135156" x="5054600" y="2830513"/>
          <p14:tracePt t="135178" x="5313363" y="2901950"/>
          <p14:tracePt t="135222" x="5394325" y="2955925"/>
          <p14:tracePt t="135527" x="5911850" y="2849563"/>
          <p14:tracePt t="135569" x="6286500" y="2741613"/>
          <p14:tracePt t="135611" x="6545263" y="2732088"/>
          <p14:tracePt t="135653" x="6707188" y="2751138"/>
          <p14:tracePt t="135677" x="6786563" y="2778125"/>
          <p14:tracePt t="135722" x="6911975" y="2822575"/>
          <p14:tracePt t="135767" x="6992938" y="2849563"/>
          <p14:tracePt t="182907" x="6902450" y="3027363"/>
          <p14:tracePt t="182937" x="6867525" y="3063875"/>
          <p14:tracePt t="182996" x="6831013" y="3081338"/>
          <p14:tracePt t="183055" x="6357938" y="3795713"/>
          <p14:tracePt t="183113" x="6108700" y="4135438"/>
          <p14:tracePt t="183173" x="6064250" y="4224338"/>
          <p14:tracePt t="183507" x="6010275" y="4492625"/>
          <p14:tracePt t="183566" x="5884863" y="4545013"/>
          <p14:tracePt t="183625" x="5599113" y="4625975"/>
          <p14:tracePt t="183655" x="5394325" y="4662488"/>
          <p14:tracePt t="183687" x="5170488" y="4687888"/>
          <p14:tracePt t="183718" x="4697413" y="4884738"/>
          <p14:tracePt t="183751" x="4098925" y="5207000"/>
          <p14:tracePt t="183782" x="3867150" y="5286375"/>
          <p14:tracePt t="184206" x="3429000" y="4956175"/>
          <p14:tracePt t="184266" x="2919413" y="4795838"/>
          <p14:tracePt t="184297" x="2741613" y="4768850"/>
          <p14:tracePt t="184356" x="2527300" y="4724400"/>
          <p14:tracePt t="184416" x="2438400" y="4697413"/>
          <p14:tracePt t="184751" x="2286000" y="4421188"/>
          <p14:tracePt t="184825" x="2179638" y="4152900"/>
          <p14:tracePt t="184860" x="2179638" y="4125913"/>
          <p14:tracePt t="185157" x="2179638" y="4143375"/>
          <p14:tracePt t="185188" x="2197100" y="4152900"/>
          <p14:tracePt t="185249" x="2205038" y="4170363"/>
          <p14:tracePt t="185308" x="2214563" y="4233863"/>
          <p14:tracePt t="185368" x="2224088" y="4278313"/>
          <p14:tracePt t="185426" x="2232025" y="4330700"/>
          <p14:tracePt t="185455" x="2241550" y="4357688"/>
          <p14:tracePt t="185515" x="2241550" y="4367213"/>
          <p14:tracePt t="185574" x="2241550" y="4376738"/>
          <p14:tracePt t="186331" x="2251075" y="4376738"/>
          <p14:tracePt t="187003" x="2268538" y="4376738"/>
          <p14:tracePt t="187120" x="2295525" y="4376738"/>
          <p14:tracePt t="187180" x="2312988" y="4376738"/>
          <p14:tracePt t="187240" x="2339975" y="4367213"/>
          <p14:tracePt t="187300" x="2374900" y="4357688"/>
          <p14:tracePt t="187358" x="2411413" y="4349750"/>
          <p14:tracePt t="187417" x="2438400" y="4349750"/>
          <p14:tracePt t="187446" x="2446338" y="4349750"/>
          <p14:tracePt t="187531" x="2465388" y="4340225"/>
          <p14:tracePt t="187617" x="2473325" y="4340225"/>
          <p14:tracePt t="187760" x="2490788" y="4340225"/>
          <p14:tracePt t="187819" x="2500313" y="4340225"/>
          <p14:tracePt t="188158" x="2509838" y="4340225"/>
          <p14:tracePt t="188244" x="2527300" y="4340225"/>
          <p14:tracePt t="188331" x="2544763" y="4340225"/>
          <p14:tracePt t="188418" x="2581275" y="4340225"/>
          <p14:tracePt t="188446" x="2589213" y="4340225"/>
          <p14:tracePt t="188504" x="2598738" y="4340225"/>
          <p14:tracePt t="188563" x="2608263" y="4340225"/>
          <p14:tracePt t="188594" x="2616200" y="4340225"/>
          <p14:tracePt t="188681" x="2643188" y="4349750"/>
          <p14:tracePt t="188743" x="2670175" y="4376738"/>
          <p14:tracePt t="188805" x="2679700" y="4402138"/>
          <p14:tracePt t="188863" x="2687638" y="4411663"/>
          <p14:tracePt t="188923" x="2687638" y="4421188"/>
          <p14:tracePt t="189341" x="2795588" y="4394200"/>
          <p14:tracePt t="189401" x="2911475" y="4349750"/>
          <p14:tracePt t="189461" x="3044825" y="4305300"/>
          <p14:tracePt t="189523" x="3116263" y="4286250"/>
          <p14:tracePt t="189748" x="3116263" y="4278313"/>
          <p14:tracePt t="189948" x="3108325" y="4286250"/>
          <p14:tracePt t="190008" x="2938463" y="4616450"/>
          <p14:tracePt t="190069" x="2768600" y="5608638"/>
          <p14:tracePt t="190127" x="2751138" y="5929313"/>
          <p14:tracePt t="190158" x="2751138" y="5956300"/>
          <p14:tracePt t="190276" x="2751138" y="5948363"/>
          <p14:tracePt t="190697" x="2554288" y="5643563"/>
          <p14:tracePt t="190758" x="2357438" y="5241925"/>
          <p14:tracePt t="190818" x="2330450" y="5099050"/>
          <p14:tracePt t="190876" x="2330450" y="5091113"/>
          <p14:tracePt t="190966" x="2384425" y="5019675"/>
          <p14:tracePt t="191026" x="2473325" y="4911725"/>
          <p14:tracePt t="191086" x="2473325" y="4894263"/>
          <p14:tracePt t="191391" x="2482850" y="4911725"/>
          <p14:tracePt t="191450" x="2517775" y="5000625"/>
          <p14:tracePt t="191511" x="2544763" y="5072063"/>
          <p14:tracePt t="191570" x="2554288" y="5091113"/>
          <p14:tracePt t="191683" x="2554288" y="5099050"/>
          <p14:tracePt t="191914" x="2554288" y="5091113"/>
          <p14:tracePt t="191942" x="2554288" y="5081588"/>
          <p14:tracePt t="192004" x="2554288" y="5064125"/>
          <p14:tracePt t="192063" x="2554288" y="5054600"/>
          <p14:tracePt t="205949" x="2490788" y="5010150"/>
          <p14:tracePt t="206009" x="2384425" y="4876800"/>
          <p14:tracePt t="206071" x="2197100" y="4591050"/>
          <p14:tracePt t="206129" x="1990725" y="4135438"/>
          <p14:tracePt t="206160" x="1982788" y="3983038"/>
          <p14:tracePt t="206191" x="1982788" y="3902075"/>
          <p14:tracePt t="206223" x="1973263" y="3894138"/>
          <p14:tracePt t="206314" x="2000250" y="3867150"/>
          <p14:tracePt t="206375" x="2054225" y="3840163"/>
          <p14:tracePt t="206435" x="2108200" y="3822700"/>
          <p14:tracePt t="206463" x="2152650" y="3822700"/>
          <p14:tracePt t="206524" x="2232025" y="3822700"/>
          <p14:tracePt t="206583" x="2295525" y="3849688"/>
          <p14:tracePt t="206613" x="2330450" y="3876675"/>
          <p14:tracePt t="206646" x="2419350" y="3894138"/>
          <p14:tracePt t="206706" x="2482850" y="3911600"/>
          <p14:tracePt t="206738" x="2490788" y="3921125"/>
          <p14:tracePt t="206856" x="2509838" y="3921125"/>
          <p14:tracePt t="206916" x="2527300" y="3938588"/>
          <p14:tracePt t="206944" x="2536825" y="3938588"/>
          <p14:tracePt t="207004" x="2562225" y="3948113"/>
          <p14:tracePt t="207066" x="2571750" y="3956050"/>
          <p14:tracePt t="208365" x="2571750" y="3965575"/>
          <p14:tracePt t="208426" x="2571750" y="3992563"/>
          <p14:tracePt t="208499" x="2571750" y="4019550"/>
          <p14:tracePt t="208561" x="2536825" y="4197350"/>
          <p14:tracePt t="208621" x="2527300" y="4251325"/>
          <p14:tracePt t="208679" x="2527300" y="4322763"/>
          <p14:tracePt t="208708" x="2517775" y="4349750"/>
          <p14:tracePt t="208770" x="2517775" y="4456113"/>
          <p14:tracePt t="208801" x="2509838" y="4483100"/>
          <p14:tracePt t="208833" x="2509838" y="4500563"/>
          <p14:tracePt t="208863" x="2500313" y="4510088"/>
          <p14:tracePt t="208895" x="2500313" y="4519613"/>
          <p14:tracePt t="208955" x="2482850" y="4519613"/>
          <p14:tracePt t="209042" x="2465388" y="4519613"/>
          <p14:tracePt t="209106" x="2446338" y="4519613"/>
          <p14:tracePt t="209170" x="2428875" y="4492625"/>
          <p14:tracePt t="209210" x="2401888" y="4483100"/>
          <p14:tracePt t="209287" x="2347913" y="4456113"/>
          <p14:tracePt t="209351" x="2268538" y="4448175"/>
          <p14:tracePt t="209409" x="2197100" y="4429125"/>
          <p14:tracePt t="209470" x="2143125" y="4421188"/>
          <p14:tracePt t="209498" x="2116138" y="4421188"/>
          <p14:tracePt t="209587" x="2108200" y="4421188"/>
          <p14:tracePt t="209956" x="2116138" y="4421188"/>
          <p14:tracePt t="210044" x="2143125" y="4421188"/>
          <p14:tracePt t="210107" x="2160588" y="4421188"/>
          <p14:tracePt t="210167" x="2187575" y="4411663"/>
          <p14:tracePt t="210226" x="2214563" y="4402138"/>
          <p14:tracePt t="210288" x="2241550" y="4394200"/>
          <p14:tracePt t="210347" x="2276475" y="4384675"/>
          <p14:tracePt t="210408" x="2312988" y="4357688"/>
          <p14:tracePt t="210467" x="2374900" y="4340225"/>
          <p14:tracePt t="210527" x="2419350" y="4322763"/>
          <p14:tracePt t="210587" x="2446338" y="4305300"/>
          <p14:tracePt t="210646" x="2473325" y="4286250"/>
          <p14:tracePt t="210707" x="2517775" y="4278313"/>
          <p14:tracePt t="210739" x="2527300" y="4268788"/>
          <p14:tracePt t="210771" x="2536825" y="4268788"/>
          <p14:tracePt t="210803" x="2562225" y="4259263"/>
          <p14:tracePt t="210861" x="2589213" y="4259263"/>
          <p14:tracePt t="210921" x="2616200" y="4259263"/>
          <p14:tracePt t="210948" x="2643188" y="4251325"/>
          <p14:tracePt t="211008" x="2687638" y="4251325"/>
          <p14:tracePt t="211070" x="2741613" y="4251325"/>
          <p14:tracePt t="211128" x="2776538" y="4251325"/>
          <p14:tracePt t="211186" x="2822575" y="4251325"/>
          <p14:tracePt t="211245" x="2867025" y="4251325"/>
          <p14:tracePt t="211307" x="2894013" y="4251325"/>
          <p14:tracePt t="211367" x="2928938" y="4251325"/>
          <p14:tracePt t="211428" x="2955925" y="4251325"/>
          <p14:tracePt t="211457" x="2965450" y="4251325"/>
          <p14:tracePt t="211517" x="2982913" y="4251325"/>
          <p14:tracePt t="211579" x="3009900" y="4251325"/>
          <p14:tracePt t="211666" x="3017838" y="4251325"/>
          <p14:tracePt t="212345" x="3017838" y="4241800"/>
          <p14:tracePt t="213408" x="3017838" y="4251325"/>
          <p14:tracePt t="226048" x="2938463" y="4143375"/>
          <p14:tracePt t="226099" x="2867025" y="4071938"/>
          <p14:tracePt t="226133" x="2840038" y="4054475"/>
          <p14:tracePt t="226185" x="2776538" y="4027488"/>
          <p14:tracePt t="226236" x="2633663" y="4000500"/>
          <p14:tracePt t="226287" x="2490788" y="3983038"/>
          <p14:tracePt t="226596" x="2490788" y="3446463"/>
          <p14:tracePt t="226648" x="2473325" y="3259138"/>
          <p14:tracePt t="226679" x="2465388" y="3251200"/>
          <p14:tracePt t="226825" x="2482850" y="3259138"/>
          <p14:tracePt t="226875" x="2527300" y="3278188"/>
          <p14:tracePt t="226948" x="2536825" y="3303588"/>
          <p14:tracePt t="226998" x="2616200" y="3527425"/>
          <p14:tracePt t="227049" x="2732088" y="3706813"/>
          <p14:tracePt t="227100" x="2894013" y="4054475"/>
          <p14:tracePt t="227153" x="3036888" y="4411663"/>
          <p14:tracePt t="227204" x="3036888" y="4429125"/>
          <p14:tracePt t="227351" x="3036888" y="4402138"/>
          <p14:tracePt t="227401" x="3027363" y="4394200"/>
          <p14:tracePt t="227451" x="3027363" y="4429125"/>
          <p14:tracePt t="227503" x="3054350" y="4849813"/>
          <p14:tracePt t="227554" x="3054350" y="5091113"/>
          <p14:tracePt t="227604" x="3036888" y="5116513"/>
          <p14:tracePt t="227633" x="3027363" y="5126038"/>
          <p14:tracePt t="227753" x="3027363" y="5170488"/>
          <p14:tracePt t="227803" x="3017838" y="5330825"/>
          <p14:tracePt t="227855" x="3009900" y="5340350"/>
          <p14:tracePt t="227934" x="2982913" y="5313363"/>
          <p14:tracePt t="227955" x="2973388" y="5305425"/>
          <p14:tracePt t="228005" x="2965450" y="5268913"/>
          <p14:tracePt t="228056" x="2946400" y="5241925"/>
          <p14:tracePt t="228139" x="2911475" y="5214938"/>
          <p14:tracePt t="228165" x="2874963" y="5108575"/>
          <p14:tracePt t="228218" x="2813050" y="4938713"/>
          <p14:tracePt t="228268" x="2759075" y="4822825"/>
          <p14:tracePt t="228320" x="2741613" y="4768850"/>
          <p14:tracePt t="228370" x="2732088" y="4724400"/>
          <p14:tracePt t="228423" x="2732088" y="4625975"/>
          <p14:tracePt t="228451" x="2732088" y="4616450"/>
          <p14:tracePt t="228522" x="2732088" y="4591050"/>
          <p14:tracePt t="228572" x="2732088" y="4519613"/>
          <p14:tracePt t="228623" x="2732088" y="4492625"/>
          <p14:tracePt t="228749" x="2732088" y="4483100"/>
          <p14:tracePt t="228773" x="2732088" y="4465638"/>
          <p14:tracePt t="228853" x="2732088" y="4448175"/>
          <p14:tracePt t="228905" x="2751138" y="4421188"/>
          <p14:tracePt t="228955" x="2759075" y="4411663"/>
          <p14:tracePt t="229549" x="2759075" y="4421188"/>
          <p14:tracePt t="229612" x="2759075" y="4438650"/>
          <p14:tracePt t="229683" x="2768600" y="4448175"/>
          <p14:tracePt t="229761" x="2768600" y="4456113"/>
          <p14:tracePt t="229929" x="2776538" y="4456113"/>
          <p14:tracePt t="229963" x="2786063" y="4456113"/>
          <p14:tracePt t="231019" x="2813050" y="4465638"/>
          <p14:tracePt t="231072" x="2840038" y="4465638"/>
          <p14:tracePt t="233409" x="2955925" y="3983038"/>
          <p14:tracePt t="233461" x="3232150" y="3295650"/>
          <p14:tracePt t="233513" x="3348038" y="3170238"/>
          <p14:tracePt t="233564" x="3536950" y="3044825"/>
          <p14:tracePt t="233588" x="3608388" y="3017838"/>
          <p14:tracePt t="233618" x="3732213" y="2992438"/>
          <p14:tracePt t="233671" x="3867150" y="2946400"/>
          <p14:tracePt t="233695" x="3946525" y="2938463"/>
          <p14:tracePt t="233726" x="4062413" y="2911475"/>
          <p14:tracePt t="233778" x="4295775" y="2884488"/>
          <p14:tracePt t="233829" x="4500563" y="2921000"/>
          <p14:tracePt t="233852" x="4616450" y="2955925"/>
          <p14:tracePt t="233883" x="4867275" y="3071813"/>
          <p14:tracePt t="233943" x="5375275" y="3206750"/>
          <p14:tracePt t="233965" x="5518150" y="3206750"/>
          <p14:tracePt t="234016" x="6170613" y="3160713"/>
          <p14:tracePt t="234067" x="6350000" y="3251200"/>
          <p14:tracePt t="234121" x="6500813" y="3394075"/>
          <p14:tracePt t="234172" x="6589713" y="3544888"/>
          <p14:tracePt t="234224" x="6626225" y="3670300"/>
          <p14:tracePt t="234278" x="6680200" y="3795713"/>
          <p14:tracePt t="234331" x="6778625" y="3965575"/>
          <p14:tracePt t="234385" x="6823075" y="4019550"/>
          <p14:tracePt t="234415" x="6823075" y="4027488"/>
          <p14:tracePt t="234467" x="6804025" y="4125913"/>
          <p14:tracePt t="234517" x="6707188" y="4313238"/>
          <p14:tracePt t="234540" x="6697663" y="4322763"/>
          <p14:tracePt t="234590" x="6688138" y="4322763"/>
          <p14:tracePt t="234712" x="6680200" y="4305300"/>
          <p14:tracePt t="234764" x="6680200" y="4295775"/>
          <p14:tracePt t="234814" x="6643688" y="4268788"/>
          <p14:tracePt t="234863" x="6616700" y="4233863"/>
          <p14:tracePt t="234913" x="6608763" y="4224338"/>
          <p14:tracePt t="234964" x="6589713" y="4179888"/>
          <p14:tracePt t="235015" x="6572250" y="4162425"/>
          <p14:tracePt t="236090" x="6572250" y="4152900"/>
          <p14:tracePt t="236165" x="6564313" y="4143375"/>
          <p14:tracePt t="236222" x="6527800" y="4010025"/>
          <p14:tracePt t="236275" x="6303963" y="3313113"/>
          <p14:tracePt t="236326" x="6037263" y="3044825"/>
          <p14:tracePt t="236377" x="5732463" y="2867025"/>
          <p14:tracePt t="236400" x="5635625" y="2822575"/>
          <p14:tracePt t="236431" x="5527675" y="2786063"/>
          <p14:tracePt t="236453" x="5483225" y="2778125"/>
          <p14:tracePt t="236505" x="5465763" y="2778125"/>
          <p14:tracePt t="236557" x="5456238" y="2778125"/>
          <p14:tracePt t="236587" x="5429250" y="2786063"/>
          <p14:tracePt t="236637" x="5349875" y="2822575"/>
          <p14:tracePt t="236687" x="5322888" y="2822575"/>
          <p14:tracePt t="236738" x="5303838" y="2830513"/>
          <p14:tracePt t="236806" x="5259388" y="2857500"/>
          <p14:tracePt t="236856" x="5126038" y="2901950"/>
          <p14:tracePt t="236906" x="5099050" y="2911475"/>
          <p14:tracePt t="237030" x="5089525" y="2911475"/>
          <p14:tracePt t="237101" x="5045075" y="2928938"/>
          <p14:tracePt t="237151" x="4921250" y="2965450"/>
          <p14:tracePt t="237180" x="4875213" y="2973388"/>
          <p14:tracePt t="237255" x="4867275" y="2973388"/>
          <p14:tracePt t="237423" x="4875213" y="2965450"/>
          <p14:tracePt t="237474" x="4894263" y="2955925"/>
          <p14:tracePt t="237524" x="4921250" y="2955925"/>
          <p14:tracePt t="237575" x="4938713" y="2955925"/>
          <p14:tracePt t="237646" x="4956175" y="2955925"/>
          <p14:tracePt t="237723" x="4983163" y="2955925"/>
          <p14:tracePt t="237745" x="5000625" y="2946400"/>
          <p14:tracePt t="237798" x="5018088" y="2946400"/>
          <p14:tracePt t="237847" x="5037138" y="2938463"/>
          <p14:tracePt t="237896" x="5081588" y="2938463"/>
          <p14:tracePt t="237946" x="5099050" y="2928938"/>
          <p14:tracePt t="237996" x="5126038" y="2928938"/>
          <p14:tracePt t="238047" x="5143500" y="2928938"/>
          <p14:tracePt t="238125" x="5153025" y="2928938"/>
          <p14:tracePt t="238196" x="5135563" y="2928938"/>
          <p14:tracePt t="238228" x="5089525" y="2938463"/>
          <p14:tracePt t="238280" x="5054600" y="2946400"/>
          <p14:tracePt t="238331" x="5037138" y="2946400"/>
          <p14:tracePt t="238403" x="5018088" y="2946400"/>
          <p14:tracePt t="238454" x="5010150" y="2938463"/>
          <p14:tracePt t="238505" x="4983163" y="2938463"/>
          <p14:tracePt t="238557" x="4973638" y="2921000"/>
          <p14:tracePt t="238606" x="4965700" y="2901950"/>
          <p14:tracePt t="238658" x="4956175" y="2874963"/>
          <p14:tracePt t="238707" x="4946650" y="2857500"/>
          <p14:tracePt t="238758" x="4911725" y="2803525"/>
          <p14:tracePt t="238806" x="4857750" y="2751138"/>
          <p14:tracePt t="238857" x="4813300" y="2652713"/>
          <p14:tracePt t="238907" x="4795838" y="2616200"/>
          <p14:tracePt t="238957" x="4795838" y="2608263"/>
          <p14:tracePt t="239038" x="4786313" y="2589213"/>
          <p14:tracePt t="239088" x="4768850" y="2581275"/>
          <p14:tracePt t="239302" x="4776788" y="2625725"/>
          <p14:tracePt t="239339" x="4786313" y="2652713"/>
          <p14:tracePt t="239370" x="4813300" y="2706688"/>
          <p14:tracePt t="239436" x="4840288" y="2751138"/>
          <p14:tracePt t="239474" x="4848225" y="2759075"/>
          <p14:tracePt t="239541" x="4857750" y="2759075"/>
          <p14:tracePt t="239572" x="4884738" y="2786063"/>
          <p14:tracePt t="239623" x="4946650" y="2857500"/>
          <p14:tracePt t="239673" x="4983163" y="2894013"/>
          <p14:tracePt t="239723" x="5027613" y="2894013"/>
          <p14:tracePt t="239776" x="5072063" y="2901950"/>
          <p14:tracePt t="239826" x="5143500" y="2884488"/>
          <p14:tracePt t="239878" x="5207000" y="2874963"/>
          <p14:tracePt t="239930" x="5268913" y="2867025"/>
          <p14:tracePt t="239950" x="5322888" y="2867025"/>
          <p14:tracePt t="240000" x="5367338" y="2867025"/>
          <p14:tracePt t="240052" x="5421313" y="2857500"/>
          <p14:tracePt t="240102" x="5483225" y="2849563"/>
          <p14:tracePt t="240154" x="5545138" y="2830513"/>
          <p14:tracePt t="240205" x="5599113" y="2822575"/>
          <p14:tracePt t="240256" x="5697538" y="2822575"/>
          <p14:tracePt t="240306" x="5830888" y="2822575"/>
          <p14:tracePt t="240356" x="5956300" y="2840038"/>
          <p14:tracePt t="240386" x="6027738" y="2867025"/>
          <p14:tracePt t="240437" x="6099175" y="2911475"/>
          <p14:tracePt t="240457" x="6108700" y="2921000"/>
          <p14:tracePt t="240508" x="6116638" y="2938463"/>
          <p14:tracePt t="240557" x="6143625" y="2965450"/>
          <p14:tracePt t="240606" x="6188075" y="3000375"/>
          <p14:tracePt t="240636" x="6207125" y="3027363"/>
          <p14:tracePt t="240688" x="6251575" y="3071813"/>
          <p14:tracePt t="240737" x="6296025" y="3143250"/>
          <p14:tracePt t="240760" x="6323013" y="3170238"/>
          <p14:tracePt t="240790" x="6357938" y="3241675"/>
          <p14:tracePt t="240841" x="6375400" y="3295650"/>
          <p14:tracePt t="240891" x="6384925" y="3330575"/>
          <p14:tracePt t="240942" x="6394450" y="3384550"/>
          <p14:tracePt t="240961" x="6402388" y="3411538"/>
          <p14:tracePt t="241012" x="6421438" y="3446463"/>
          <p14:tracePt t="241041" x="6421438" y="3455988"/>
          <p14:tracePt t="241091" x="6429375" y="3482975"/>
          <p14:tracePt t="241161" x="6429375" y="3492500"/>
          <p14:tracePt t="241589" x="6492875" y="3679825"/>
          <p14:tracePt t="241619" x="6518275" y="3751263"/>
          <p14:tracePt t="241667" x="6564313" y="3805238"/>
          <p14:tracePt t="241716" x="6564313" y="3813175"/>
          <p14:tracePt t="241767" x="6581775" y="3857625"/>
          <p14:tracePt t="241817" x="6589713" y="3894138"/>
          <p14:tracePt t="264782" x="6492875" y="3706813"/>
          <p14:tracePt t="264834" x="6081713" y="3402013"/>
          <p14:tracePt t="264886" x="5545138" y="3160713"/>
          <p14:tracePt t="264942" x="4562475" y="3027363"/>
          <p14:tracePt t="264969" x="4268788" y="2992438"/>
          <p14:tracePt t="265019" x="4017963" y="2884488"/>
          <p14:tracePt t="265070" x="3776663" y="2874963"/>
          <p14:tracePt t="265094" x="3697288" y="2894013"/>
          <p14:tracePt t="265146" x="3536950" y="2973388"/>
          <p14:tracePt t="265197" x="3509963" y="2992438"/>
          <p14:tracePt t="265252" x="3509963" y="3063875"/>
          <p14:tracePt t="265307" x="3357563" y="3421063"/>
          <p14:tracePt t="265360" x="3286125" y="3536950"/>
          <p14:tracePt t="265412" x="2965450" y="3840163"/>
          <p14:tracePt t="265460" x="2894013" y="3884613"/>
          <p14:tracePt t="265782" x="2776538" y="3894138"/>
          <p14:tracePt t="265833" x="2465388" y="4090988"/>
          <p14:tracePt t="265884" x="2393950" y="4152900"/>
          <p14:tracePt t="265956" x="2679700" y="3992563"/>
          <p14:tracePt t="266006" x="3017838" y="3822700"/>
          <p14:tracePt t="266057" x="3027363" y="3813175"/>
          <p14:tracePt t="266136" x="3027363" y="3822700"/>
          <p14:tracePt t="266187" x="3036888" y="3805238"/>
          <p14:tracePt t="266257" x="2965450" y="3867150"/>
          <p14:tracePt t="266309" x="2697163" y="4000500"/>
          <p14:tracePt t="266361" x="2768600" y="3884613"/>
          <p14:tracePt t="266411" x="3062288" y="3687763"/>
          <p14:tracePt t="266464" x="3054350" y="3706813"/>
          <p14:tracePt t="266517" x="2633663" y="3956050"/>
          <p14:tracePt t="266568" x="2616200" y="3921125"/>
          <p14:tracePt t="266619" x="2874963" y="3751263"/>
          <p14:tracePt t="266718" x="2874963" y="3768725"/>
          <p14:tracePt t="266820" x="2562225" y="4044950"/>
          <p14:tracePt t="266871" x="2330450" y="4162425"/>
          <p14:tracePt t="266923" x="2724150" y="3992563"/>
          <p14:tracePt t="266954" x="2928938" y="3921125"/>
          <p14:tracePt t="267005" x="3625850" y="3884613"/>
          <p14:tracePt t="267057" x="4197350" y="4027488"/>
          <p14:tracePt t="267109" x="4732338" y="4268788"/>
          <p14:tracePt t="267160" x="5045075" y="4421188"/>
          <p14:tracePt t="267452" x="5446713" y="4322763"/>
          <p14:tracePt t="267503" x="6027738" y="4233863"/>
          <p14:tracePt t="267554" x="6224588" y="4162425"/>
          <p14:tracePt t="267578" x="6473825" y="4054475"/>
          <p14:tracePt t="267628" x="6732588" y="3921125"/>
          <p14:tracePt t="267731" x="6572250" y="4010025"/>
          <p14:tracePt t="267783" x="6126163" y="4259263"/>
          <p14:tracePt t="267835" x="6000750" y="4305300"/>
          <p14:tracePt t="267888" x="6375400" y="4071938"/>
          <p14:tracePt t="267940" x="6589713" y="3983038"/>
          <p14:tracePt t="268019" x="6492875" y="4044950"/>
          <p14:tracePt t="268070" x="6456363" y="4044950"/>
          <p14:tracePt t="268094" x="6456363" y="4019550"/>
          <p14:tracePt t="268125" x="6473825" y="4010025"/>
          <p14:tracePt t="268224" x="6465888" y="4010025"/>
          <p14:tracePt t="268393" x="6465888" y="4027488"/>
          <p14:tracePt t="268445" x="6232525" y="4125913"/>
          <p14:tracePt t="268474" x="5643563" y="4340225"/>
          <p14:tracePt t="268543" x="5313363" y="4349750"/>
          <p14:tracePt t="268596" x="5170488" y="4233863"/>
          <p14:tracePt t="268647" x="5027613" y="4187825"/>
          <p14:tracePt t="268698" x="4697413" y="4135438"/>
          <p14:tracePt t="268750" x="4313238" y="4135438"/>
          <p14:tracePt t="268800" x="4160838" y="4135438"/>
          <p14:tracePt t="268852" x="4152900" y="4143375"/>
          <p14:tracePt t="268875" x="4179888" y="4152900"/>
          <p14:tracePt t="268906" x="4197350" y="4152900"/>
          <p14:tracePt t="268959" x="4276725" y="4224338"/>
          <p14:tracePt t="269010" x="4384675" y="4402138"/>
          <p14:tracePt t="269063" x="4429125" y="4687888"/>
          <p14:tracePt t="269115" x="4429125" y="5054600"/>
          <p14:tracePt t="269167" x="4500563" y="5465763"/>
          <p14:tracePt t="269220" x="4500563" y="5599113"/>
          <p14:tracePt t="269600" x="4108450" y="5983288"/>
          <p14:tracePt t="269657" x="4108450" y="6027738"/>
          <p14:tracePt t="269707" x="4340225" y="5965825"/>
          <p14:tracePt t="269759" x="4545013" y="5884863"/>
          <p14:tracePt t="269831" x="4545013" y="5903913"/>
          <p14:tracePt t="269884" x="4518025" y="5911850"/>
          <p14:tracePt t="269936" x="4562475" y="5849938"/>
          <p14:tracePt t="269965" x="4776788" y="5643563"/>
          <p14:tracePt t="270016" x="4822825" y="5608638"/>
          <p14:tracePt t="270088" x="4803775" y="5635625"/>
          <p14:tracePt t="270141" x="4741863" y="5662613"/>
          <p14:tracePt t="270172" x="4598988" y="5778500"/>
          <p14:tracePt t="270224" x="4187825" y="6037263"/>
          <p14:tracePt t="270326" x="4295775" y="5948363"/>
          <p14:tracePt t="270382" x="4786313" y="5618163"/>
          <p14:tracePt t="270406" x="4822825" y="5599113"/>
          <p14:tracePt t="270507" x="4803775" y="5618163"/>
          <p14:tracePt t="270558" x="4776788" y="5643563"/>
          <p14:tracePt t="270610" x="4643438" y="5761038"/>
          <p14:tracePt t="270661" x="4537075" y="5849938"/>
          <p14:tracePt t="270763" x="4581525" y="5795963"/>
          <p14:tracePt t="270814" x="4625975" y="5761038"/>
          <p14:tracePt t="270845" x="4633913" y="5761038"/>
          <p14:tracePt t="270917" x="4625975" y="5768975"/>
          <p14:tracePt t="273182" x="4527550" y="5564188"/>
          <p14:tracePt t="273234" x="4295775" y="5268913"/>
          <p14:tracePt t="273286" x="3956050" y="4840288"/>
          <p14:tracePt t="273341" x="3571875" y="4394200"/>
          <p14:tracePt t="273398" x="3268663" y="4081463"/>
          <p14:tracePt t="273450" x="3170238" y="4027488"/>
          <p14:tracePt t="273471" x="3170238" y="4019550"/>
          <p14:tracePt t="273791" x="2901950" y="3965575"/>
          <p14:tracePt t="273814" x="2608263" y="3929063"/>
          <p14:tracePt t="273845" x="2259013" y="3857625"/>
          <p14:tracePt t="273898" x="2027238" y="3768725"/>
          <p14:tracePt t="273923" x="1938338" y="3741738"/>
          <p14:tracePt t="273954" x="1785938" y="3733800"/>
          <p14:tracePt t="274007" x="1500188" y="3751263"/>
          <p14:tracePt t="274057" x="1393825" y="3741738"/>
          <p14:tracePt t="274109" x="1339850" y="3679825"/>
          <p14:tracePt t="274161" x="1312863" y="3652838"/>
          <p14:tracePt t="274281" x="1285875" y="3652838"/>
          <p14:tracePt t="274336" x="1231900" y="3687763"/>
          <p14:tracePt t="274391" x="1223963" y="3687763"/>
          <p14:tracePt t="274474" x="1357313" y="3643313"/>
          <p14:tracePt t="274526" x="1643063" y="3571875"/>
          <p14:tracePt t="274578" x="1822450" y="3544888"/>
          <p14:tracePt t="274631" x="1884363" y="3544888"/>
          <p14:tracePt t="274681" x="1938338" y="3563938"/>
          <p14:tracePt t="274704" x="1973263" y="3571875"/>
          <p14:tracePt t="274735" x="2017713" y="3598863"/>
          <p14:tracePt t="274787" x="2044700" y="3635375"/>
          <p14:tracePt t="274838" x="2044700" y="3679825"/>
          <p14:tracePt t="274889" x="2044700" y="3786188"/>
          <p14:tracePt t="274941" x="1965325" y="3911600"/>
          <p14:tracePt t="275015" x="1955800" y="3921125"/>
          <p14:tracePt t="275046" x="1955800" y="3929063"/>
          <p14:tracePt t="275100" x="1919288" y="4064000"/>
          <p14:tracePt t="275125" x="1919288" y="4108450"/>
          <p14:tracePt t="275156" x="1919288" y="4135438"/>
          <p14:tracePt t="275209" x="1928813" y="4179888"/>
          <p14:tracePt t="275286" x="1938338" y="4179888"/>
          <p14:tracePt t="275342" x="1982788" y="4187825"/>
          <p14:tracePt t="275375" x="2027238" y="4197350"/>
          <p14:tracePt t="275427" x="2098675" y="4224338"/>
          <p14:tracePt t="275479" x="2224088" y="4233863"/>
          <p14:tracePt t="275531" x="2366963" y="4233863"/>
          <p14:tracePt t="275585" x="2509838" y="4233863"/>
          <p14:tracePt t="275636" x="2589213" y="4233863"/>
          <p14:tracePt t="275687" x="2616200" y="4233863"/>
          <p14:tracePt t="275738" x="2679700" y="4224338"/>
          <p14:tracePt t="275790" x="2732088" y="4206875"/>
          <p14:tracePt t="275841" x="2928938" y="4170363"/>
          <p14:tracePt t="275892" x="3071813" y="4135438"/>
          <p14:tracePt t="275942" x="3098800" y="4135438"/>
          <p14:tracePt t="275963" x="3116263" y="4135438"/>
          <p14:tracePt t="276014" x="3143250" y="4135438"/>
          <p14:tracePt t="276066" x="3179763" y="4098925"/>
          <p14:tracePt t="276118" x="3286125" y="3992563"/>
          <p14:tracePt t="276171" x="3500438" y="3813175"/>
          <p14:tracePt t="276223" x="3544888" y="3778250"/>
          <p14:tracePt t="276274" x="3554413" y="3768725"/>
          <p14:tracePt t="276354" x="3616325" y="3768725"/>
          <p14:tracePt t="276408" x="3697288" y="3759200"/>
          <p14:tracePt t="276460" x="3822700" y="3741738"/>
          <p14:tracePt t="276513" x="3946525" y="3733800"/>
          <p14:tracePt t="276565" x="4044950" y="3733800"/>
          <p14:tracePt t="276618" x="4133850" y="3733800"/>
          <p14:tracePt t="276642" x="4160838" y="3759200"/>
          <p14:tracePt t="276673" x="4205288" y="3778250"/>
          <p14:tracePt t="276726" x="4322763" y="3867150"/>
          <p14:tracePt t="276751" x="4348163" y="3894138"/>
          <p14:tracePt t="276781" x="4375150" y="3929063"/>
          <p14:tracePt t="276834" x="4429125" y="3992563"/>
          <p14:tracePt t="276857" x="4438650" y="4019550"/>
          <p14:tracePt t="276909" x="4446588" y="4064000"/>
          <p14:tracePt t="276940" x="4446588" y="4081463"/>
          <p14:tracePt t="276962" x="4446588" y="4108450"/>
          <p14:tracePt t="277012" x="4446588" y="4197350"/>
          <p14:tracePt t="277063" x="4446588" y="4305300"/>
          <p14:tracePt t="277116" x="4438650" y="4394200"/>
          <p14:tracePt t="277168" x="4402138" y="4465638"/>
          <p14:tracePt t="277220" x="4367213" y="4554538"/>
          <p14:tracePt t="277274" x="4348163" y="4643438"/>
          <p14:tracePt t="277324" x="4330700" y="4724400"/>
          <p14:tracePt t="277377" x="4340225" y="4813300"/>
          <p14:tracePt t="277430" x="4357688" y="4840288"/>
          <p14:tracePt t="310098" x="4518025" y="4911725"/>
          <p14:tracePt t="310141" x="4803775" y="5180013"/>
          <p14:tracePt t="310164" x="4884738" y="5340350"/>
          <p14:tracePt t="310206" x="4965700" y="5500688"/>
          <p14:tracePt t="310250" x="5037138" y="5662613"/>
          <p14:tracePt t="310273" x="5045075" y="5724525"/>
          <p14:tracePt t="310317" x="5064125" y="5840413"/>
          <p14:tracePt t="310360" x="5072063" y="5975350"/>
          <p14:tracePt t="310384" x="5072063" y="6037263"/>
          <p14:tracePt t="310428" x="5072063" y="6118225"/>
          <p14:tracePt t="310470" x="5064125" y="6357938"/>
          <p14:tracePt t="310491" x="5037138" y="6465888"/>
          <p14:tracePt t="310536" x="4992688" y="6564313"/>
          <p14:tracePt t="310580" x="4983163" y="6572250"/>
          <p14:tracePt t="310621" x="4911725" y="6554788"/>
          <p14:tracePt t="310664" x="4786313" y="6411913"/>
          <p14:tracePt t="310707" x="4741863" y="6323013"/>
          <p14:tracePt t="310749" x="4714875" y="6305550"/>
          <p14:tracePt t="310773" x="4705350" y="6296025"/>
          <p14:tracePt t="310817" x="4687888" y="6189663"/>
          <p14:tracePt t="310859" x="4687888" y="6046788"/>
          <p14:tracePt t="310883" x="4687888" y="5983288"/>
          <p14:tracePt t="310925" x="4697413" y="5938838"/>
          <p14:tracePt t="311121" x="4705350" y="5938838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CMOS NAND Circuit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414855"/>
              </p:ext>
            </p:extLst>
          </p:nvPr>
        </p:nvGraphicFramePr>
        <p:xfrm>
          <a:off x="452464" y="1505386"/>
          <a:ext cx="2225424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891"/>
                <a:gridCol w="662473"/>
                <a:gridCol w="933060"/>
              </a:tblGrid>
              <a:tr h="33483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A</a:t>
                      </a:r>
                      <a:endParaRPr lang="en-US" sz="1600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B</a:t>
                      </a:r>
                      <a:endParaRPr lang="en-US" sz="1600" dirty="0">
                        <a:latin typeface="Neo Sans Intel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Output</a:t>
                      </a:r>
                      <a:endParaRPr lang="en-US" sz="1600" dirty="0">
                        <a:latin typeface="Neo Sans Inte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34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34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34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34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446936" y="657816"/>
            <a:ext cx="2331175" cy="710719"/>
            <a:chOff x="526184" y="499320"/>
            <a:chExt cx="2331175" cy="710719"/>
          </a:xfrm>
        </p:grpSpPr>
        <p:grpSp>
          <p:nvGrpSpPr>
            <p:cNvPr id="3" name="Group 2"/>
            <p:cNvGrpSpPr/>
            <p:nvPr/>
          </p:nvGrpSpPr>
          <p:grpSpPr>
            <a:xfrm>
              <a:off x="526184" y="499320"/>
              <a:ext cx="637448" cy="369332"/>
              <a:chOff x="654200" y="718776"/>
              <a:chExt cx="637448" cy="369332"/>
            </a:xfrm>
          </p:grpSpPr>
          <p:cxnSp>
            <p:nvCxnSpPr>
              <p:cNvPr id="17" name="Straight Connector 16"/>
              <p:cNvCxnSpPr/>
              <p:nvPr/>
            </p:nvCxnSpPr>
            <p:spPr bwMode="auto">
              <a:xfrm flipH="1">
                <a:off x="976999" y="905859"/>
                <a:ext cx="314649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12" name="TextBox 11"/>
              <p:cNvSpPr txBox="1"/>
              <p:nvPr/>
            </p:nvSpPr>
            <p:spPr>
              <a:xfrm>
                <a:off x="654200" y="718776"/>
                <a:ext cx="328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 smtClean="0">
                    <a:latin typeface="Neo Sans Intel" pitchFamily="34" charset="0"/>
                  </a:rPr>
                  <a:t>A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34198" y="840707"/>
              <a:ext cx="629434" cy="369332"/>
              <a:chOff x="662214" y="718776"/>
              <a:chExt cx="629434" cy="369332"/>
            </a:xfrm>
          </p:grpSpPr>
          <p:cxnSp>
            <p:nvCxnSpPr>
              <p:cNvPr id="19" name="Straight Connector 18"/>
              <p:cNvCxnSpPr/>
              <p:nvPr/>
            </p:nvCxnSpPr>
            <p:spPr bwMode="auto">
              <a:xfrm flipH="1">
                <a:off x="976999" y="905859"/>
                <a:ext cx="314649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20" name="TextBox 19"/>
              <p:cNvSpPr txBox="1"/>
              <p:nvPr/>
            </p:nvSpPr>
            <p:spPr>
              <a:xfrm>
                <a:off x="662214" y="718776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>
                    <a:latin typeface="Neo Sans Intel" pitchFamily="34" charset="0"/>
                  </a:rPr>
                  <a:t>B</a:t>
                </a:r>
                <a:endParaRPr lang="en-US" dirty="0" smtClean="0">
                  <a:latin typeface="Neo Sans Intel" pitchFamily="34" charset="0"/>
                </a:endParaRPr>
              </a:p>
            </p:txBody>
          </p:sp>
        </p:grpSp>
        <p:sp>
          <p:nvSpPr>
            <p:cNvPr id="21" name="Flowchart: Delay 20"/>
            <p:cNvSpPr/>
            <p:nvPr/>
          </p:nvSpPr>
          <p:spPr bwMode="auto">
            <a:xfrm>
              <a:off x="1163631" y="609131"/>
              <a:ext cx="503645" cy="518188"/>
            </a:xfrm>
            <a:prstGeom prst="flowChartDelay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1642893" y="821588"/>
              <a:ext cx="98467" cy="98467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flipH="1">
              <a:off x="1739261" y="872559"/>
              <a:ext cx="263117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1988210" y="686155"/>
              <a:ext cx="86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Output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895467" y="3549485"/>
            <a:ext cx="1257335" cy="2318018"/>
            <a:chOff x="895467" y="3549485"/>
            <a:chExt cx="1257335" cy="2318018"/>
          </a:xfrm>
        </p:grpSpPr>
        <p:grpSp>
          <p:nvGrpSpPr>
            <p:cNvPr id="62" name="Group 61"/>
            <p:cNvGrpSpPr/>
            <p:nvPr/>
          </p:nvGrpSpPr>
          <p:grpSpPr>
            <a:xfrm>
              <a:off x="1169032" y="4854741"/>
              <a:ext cx="605776" cy="1012762"/>
              <a:chOff x="7185543" y="4644563"/>
              <a:chExt cx="734965" cy="1228748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7185543" y="4644563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91" name="Straight Connector 90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2" name="Straight Connector 91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3" name="Straight Connector 92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4" name="Straight Connector 93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5" name="Straight Connector 94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6" name="Straight Connector 95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7" name="Straight Connector 96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grpSp>
            <p:nvGrpSpPr>
              <p:cNvPr id="86" name="Group 85"/>
              <p:cNvGrpSpPr/>
              <p:nvPr/>
            </p:nvGrpSpPr>
            <p:grpSpPr>
              <a:xfrm>
                <a:off x="7695718" y="5766631"/>
                <a:ext cx="224790" cy="106680"/>
                <a:chOff x="3539490" y="4938999"/>
                <a:chExt cx="224790" cy="106680"/>
              </a:xfrm>
            </p:grpSpPr>
            <p:cxnSp>
              <p:nvCxnSpPr>
                <p:cNvPr id="88" name="Straight Connector 87"/>
                <p:cNvCxnSpPr/>
                <p:nvPr/>
              </p:nvCxnSpPr>
              <p:spPr bwMode="auto">
                <a:xfrm>
                  <a:off x="3539490" y="4938999"/>
                  <a:ext cx="224790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9" name="Straight Connector 88"/>
                <p:cNvCxnSpPr/>
                <p:nvPr/>
              </p:nvCxnSpPr>
              <p:spPr bwMode="auto">
                <a:xfrm>
                  <a:off x="3583152" y="4992339"/>
                  <a:ext cx="137467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0" name="Straight Connector 89"/>
                <p:cNvCxnSpPr/>
                <p:nvPr/>
              </p:nvCxnSpPr>
              <p:spPr bwMode="auto">
                <a:xfrm>
                  <a:off x="3630055" y="5045679"/>
                  <a:ext cx="43661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87" name="TextBox 86"/>
              <p:cNvSpPr txBox="1"/>
              <p:nvPr/>
            </p:nvSpPr>
            <p:spPr>
              <a:xfrm>
                <a:off x="7431598" y="5446065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accent1"/>
                    </a:solidFill>
                    <a:latin typeface="Consolas" pitchFamily="49" charset="0"/>
                    <a:cs typeface="Consolas" pitchFamily="49" charset="0"/>
                  </a:rPr>
                  <a:t>0</a:t>
                </a: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167641" y="3929469"/>
              <a:ext cx="511320" cy="931001"/>
              <a:chOff x="8127396" y="3544048"/>
              <a:chExt cx="620364" cy="1129551"/>
            </a:xfrm>
          </p:grpSpPr>
          <p:cxnSp>
            <p:nvCxnSpPr>
              <p:cNvPr id="78" name="Straight Connector 77"/>
              <p:cNvCxnSpPr/>
              <p:nvPr/>
            </p:nvCxnSpPr>
            <p:spPr bwMode="auto">
              <a:xfrm>
                <a:off x="8606118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>
                <a:off x="8606118" y="3920565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>
                <a:off x="8606118" y="4297082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>
                <a:off x="8747760" y="3544048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2" name="Straight Connector 81"/>
              <p:cNvCxnSpPr/>
              <p:nvPr/>
            </p:nvCxnSpPr>
            <p:spPr bwMode="auto">
              <a:xfrm>
                <a:off x="8747760" y="4297082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3" name="Straight Connector 82"/>
              <p:cNvCxnSpPr/>
              <p:nvPr/>
            </p:nvCxnSpPr>
            <p:spPr bwMode="auto">
              <a:xfrm>
                <a:off x="8503920" y="3920564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4" name="Straight Connector 83"/>
              <p:cNvCxnSpPr/>
              <p:nvPr/>
            </p:nvCxnSpPr>
            <p:spPr bwMode="auto">
              <a:xfrm rot="5400000">
                <a:off x="8315661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64" name="Group 63"/>
            <p:cNvGrpSpPr/>
            <p:nvPr/>
          </p:nvGrpSpPr>
          <p:grpSpPr>
            <a:xfrm>
              <a:off x="895467" y="4231678"/>
              <a:ext cx="312908" cy="1229533"/>
              <a:chOff x="6326646" y="2986836"/>
              <a:chExt cx="666843" cy="1478631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6326648" y="2986836"/>
                <a:ext cx="666841" cy="407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Neo Sans Intel" pitchFamily="34" charset="0"/>
                  </a:rPr>
                  <a:t>A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6326646" y="4058324"/>
                <a:ext cx="653177" cy="407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Neo Sans Intel" pitchFamily="34" charset="0"/>
                  </a:rPr>
                  <a:t>B</a:t>
                </a:r>
                <a:endParaRPr lang="en-US" sz="1600" dirty="0" smtClean="0">
                  <a:latin typeface="Neo Sans Intel" pitchFamily="34" charset="0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1468476" y="3549485"/>
              <a:ext cx="684326" cy="387413"/>
              <a:chOff x="7461542" y="2683144"/>
              <a:chExt cx="1124283" cy="470035"/>
            </a:xfrm>
          </p:grpSpPr>
          <p:cxnSp>
            <p:nvCxnSpPr>
              <p:cNvPr id="66" name="Straight Arrow Connector 65"/>
              <p:cNvCxnSpPr/>
              <p:nvPr/>
            </p:nvCxnSpPr>
            <p:spPr bwMode="auto">
              <a:xfrm>
                <a:off x="7795382" y="3153179"/>
                <a:ext cx="790443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67" name="TextBox 66"/>
              <p:cNvSpPr txBox="1"/>
              <p:nvPr/>
            </p:nvSpPr>
            <p:spPr>
              <a:xfrm>
                <a:off x="7461542" y="2683144"/>
                <a:ext cx="1074912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Neo Sans Intel" pitchFamily="34" charset="0"/>
                  </a:rPr>
                  <a:t>Output</a:t>
                </a:r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3365755" y="1046890"/>
            <a:ext cx="2100872" cy="2125505"/>
            <a:chOff x="3365755" y="1046890"/>
            <a:chExt cx="2100872" cy="2125505"/>
          </a:xfrm>
        </p:grpSpPr>
        <p:grpSp>
          <p:nvGrpSpPr>
            <p:cNvPr id="36" name="Group 35"/>
            <p:cNvGrpSpPr/>
            <p:nvPr/>
          </p:nvGrpSpPr>
          <p:grpSpPr>
            <a:xfrm>
              <a:off x="3696427" y="1651790"/>
              <a:ext cx="511313" cy="931001"/>
              <a:chOff x="1094687" y="4539259"/>
              <a:chExt cx="620358" cy="112955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1094687" y="4539259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41" name="Straight Connector 40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2" name="Straight Connector 41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3" name="Straight Connector 42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4" name="Straight Connector 43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5" name="Straight Connector 44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6" name="Straight Connector 45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7" name="Straight Connector 46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40" name="Oval 39"/>
              <p:cNvSpPr>
                <a:spLocks noChangeAspect="1"/>
              </p:cNvSpPr>
              <p:nvPr/>
            </p:nvSpPr>
            <p:spPr bwMode="auto">
              <a:xfrm>
                <a:off x="1330011" y="5033441"/>
                <a:ext cx="141194" cy="141194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4599566" y="1046890"/>
              <a:ext cx="400756" cy="279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Neo Sans Intel" pitchFamily="34" charset="0"/>
                </a:rPr>
                <a:t>V</a:t>
              </a:r>
              <a:r>
                <a:rPr lang="en-US" sz="1400" dirty="0" err="1" smtClean="0">
                  <a:latin typeface="Neo Sans Intel" pitchFamily="34" charset="0"/>
                </a:rPr>
                <a:t>cc</a:t>
              </a:r>
              <a:endParaRPr lang="en-US" sz="1400" dirty="0" smtClean="0">
                <a:latin typeface="Neo Sans Inte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23971" y="1283650"/>
              <a:ext cx="244692" cy="279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Consolas" pitchFamily="49" charset="0"/>
                  <a:cs typeface="Consolas" pitchFamily="49" charset="0"/>
                </a:rPr>
                <a:t>1</a:t>
              </a:r>
              <a:endPara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 bwMode="auto">
            <a:xfrm flipV="1">
              <a:off x="4814670" y="2575171"/>
              <a:ext cx="1" cy="300109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4207740" y="2573067"/>
              <a:ext cx="1225483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3365755" y="1923820"/>
              <a:ext cx="31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 smtClean="0">
                  <a:latin typeface="Neo Sans Intel" pitchFamily="34" charset="0"/>
                </a:rPr>
                <a:t>A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805659" y="2875280"/>
              <a:ext cx="660968" cy="297115"/>
              <a:chOff x="8083195" y="3883166"/>
              <a:chExt cx="1085911" cy="360479"/>
            </a:xfrm>
          </p:grpSpPr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8083195" y="3883166"/>
                <a:ext cx="790443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30" name="TextBox 29"/>
              <p:cNvSpPr txBox="1"/>
              <p:nvPr/>
            </p:nvSpPr>
            <p:spPr>
              <a:xfrm>
                <a:off x="8094194" y="3905091"/>
                <a:ext cx="10749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Neo Sans Intel" pitchFamily="34" charset="0"/>
                  </a:rPr>
                  <a:t>Output</a:t>
                </a: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4921910" y="1651790"/>
              <a:ext cx="511313" cy="931001"/>
              <a:chOff x="1094687" y="4539259"/>
              <a:chExt cx="620358" cy="1129551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1094687" y="4539259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102" name="Straight Connector 101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3" name="Straight Connector 102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4" name="Straight Connector 103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5" name="Straight Connector 104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6" name="Straight Connector 105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7" name="Straight Connector 106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8" name="Straight Connector 107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101" name="Oval 100"/>
              <p:cNvSpPr>
                <a:spLocks noChangeAspect="1"/>
              </p:cNvSpPr>
              <p:nvPr/>
            </p:nvSpPr>
            <p:spPr bwMode="auto">
              <a:xfrm>
                <a:off x="1330011" y="5033441"/>
                <a:ext cx="141194" cy="141194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4615416" y="1935610"/>
              <a:ext cx="306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Neo Sans Intel" pitchFamily="34" charset="0"/>
                </a:rPr>
                <a:t>B</a:t>
              </a:r>
              <a:endParaRPr lang="en-US" sz="1600" dirty="0" smtClean="0">
                <a:latin typeface="Neo Sans Intel" pitchFamily="34" charset="0"/>
              </a:endParaRPr>
            </a:p>
          </p:txBody>
        </p:sp>
        <p:cxnSp>
          <p:nvCxnSpPr>
            <p:cNvPr id="115" name="Straight Connector 114"/>
            <p:cNvCxnSpPr/>
            <p:nvPr/>
          </p:nvCxnSpPr>
          <p:spPr bwMode="auto">
            <a:xfrm>
              <a:off x="4201930" y="1657886"/>
              <a:ext cx="1225483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9" name="Straight Connector 118"/>
            <p:cNvCxnSpPr/>
            <p:nvPr/>
          </p:nvCxnSpPr>
          <p:spPr bwMode="auto">
            <a:xfrm flipV="1">
              <a:off x="4814670" y="1368535"/>
              <a:ext cx="1" cy="300109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88" name="Group 187"/>
          <p:cNvGrpSpPr/>
          <p:nvPr/>
        </p:nvGrpSpPr>
        <p:grpSpPr>
          <a:xfrm>
            <a:off x="6282575" y="1046890"/>
            <a:ext cx="2100872" cy="4755131"/>
            <a:chOff x="6282575" y="1046890"/>
            <a:chExt cx="2100872" cy="4755131"/>
          </a:xfrm>
        </p:grpSpPr>
        <p:grpSp>
          <p:nvGrpSpPr>
            <p:cNvPr id="122" name="Group 121"/>
            <p:cNvGrpSpPr/>
            <p:nvPr/>
          </p:nvGrpSpPr>
          <p:grpSpPr>
            <a:xfrm>
              <a:off x="6282575" y="1046890"/>
              <a:ext cx="2100872" cy="2796065"/>
              <a:chOff x="3365755" y="1046890"/>
              <a:chExt cx="2100872" cy="2796065"/>
            </a:xfrm>
          </p:grpSpPr>
          <p:grpSp>
            <p:nvGrpSpPr>
              <p:cNvPr id="123" name="Group 122"/>
              <p:cNvGrpSpPr/>
              <p:nvPr/>
            </p:nvGrpSpPr>
            <p:grpSpPr>
              <a:xfrm>
                <a:off x="3696427" y="1651790"/>
                <a:ext cx="511313" cy="931001"/>
                <a:chOff x="1094687" y="4539259"/>
                <a:chExt cx="620358" cy="1129551"/>
              </a:xfrm>
            </p:grpSpPr>
            <p:grpSp>
              <p:nvGrpSpPr>
                <p:cNvPr id="145" name="Group 144"/>
                <p:cNvGrpSpPr/>
                <p:nvPr/>
              </p:nvGrpSpPr>
              <p:grpSpPr>
                <a:xfrm>
                  <a:off x="1094687" y="4539259"/>
                  <a:ext cx="620358" cy="1129551"/>
                  <a:chOff x="8127402" y="3544048"/>
                  <a:chExt cx="620358" cy="1129551"/>
                </a:xfrm>
              </p:grpSpPr>
              <p:cxnSp>
                <p:nvCxnSpPr>
                  <p:cNvPr id="147" name="Straight Connector 146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48" name="Straight Connector 147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49" name="Straight Connector 148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50" name="Straight Connector 149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51" name="Straight Connector 150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52" name="Straight Connector 151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53" name="Straight Connector 152"/>
                  <p:cNvCxnSpPr/>
                  <p:nvPr/>
                </p:nvCxnSpPr>
                <p:spPr bwMode="auto">
                  <a:xfrm rot="5400000">
                    <a:off x="8315661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146" name="Oval 145"/>
                <p:cNvSpPr>
                  <a:spLocks noChangeAspect="1"/>
                </p:cNvSpPr>
                <p:nvPr/>
              </p:nvSpPr>
              <p:spPr bwMode="auto">
                <a:xfrm>
                  <a:off x="1330011" y="5033441"/>
                  <a:ext cx="141194" cy="14119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24" name="TextBox 123"/>
              <p:cNvSpPr txBox="1"/>
              <p:nvPr/>
            </p:nvSpPr>
            <p:spPr>
              <a:xfrm>
                <a:off x="4599566" y="1046890"/>
                <a:ext cx="400756" cy="279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>
                    <a:latin typeface="Neo Sans Intel" pitchFamily="34" charset="0"/>
                  </a:rPr>
                  <a:t>V</a:t>
                </a:r>
                <a:r>
                  <a:rPr lang="en-US" sz="1400" dirty="0" err="1" smtClean="0">
                    <a:latin typeface="Neo Sans Intel" pitchFamily="34" charset="0"/>
                  </a:rPr>
                  <a:t>cc</a:t>
                </a:r>
                <a:endParaRPr lang="en-US" sz="1400" dirty="0" smtClean="0">
                  <a:latin typeface="Neo Sans Intel" pitchFamily="34" charset="0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4523971" y="1283650"/>
                <a:ext cx="244692" cy="279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Consolas" pitchFamily="49" charset="0"/>
                    <a:cs typeface="Consolas" pitchFamily="49" charset="0"/>
                  </a:rPr>
                  <a:t>1</a:t>
                </a:r>
                <a:endParaRPr lang="en-US" sz="1600" dirty="0" smtClean="0">
                  <a:solidFill>
                    <a:srgbClr val="FF0000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cxnSp>
            <p:nvCxnSpPr>
              <p:cNvPr id="126" name="Straight Connector 125"/>
              <p:cNvCxnSpPr/>
              <p:nvPr/>
            </p:nvCxnSpPr>
            <p:spPr bwMode="auto">
              <a:xfrm flipV="1">
                <a:off x="4814671" y="2575172"/>
                <a:ext cx="0" cy="970668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7" name="Straight Connector 126"/>
              <p:cNvCxnSpPr/>
              <p:nvPr/>
            </p:nvCxnSpPr>
            <p:spPr bwMode="auto">
              <a:xfrm>
                <a:off x="4207740" y="2573067"/>
                <a:ext cx="1225483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128" name="TextBox 127"/>
              <p:cNvSpPr txBox="1"/>
              <p:nvPr/>
            </p:nvSpPr>
            <p:spPr>
              <a:xfrm>
                <a:off x="3365755" y="1923820"/>
                <a:ext cx="3129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dirty="0" smtClean="0">
                    <a:latin typeface="Neo Sans Intel" pitchFamily="34" charset="0"/>
                  </a:rPr>
                  <a:t>A</a:t>
                </a: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4805659" y="3545840"/>
                <a:ext cx="660968" cy="297115"/>
                <a:chOff x="8083195" y="4696726"/>
                <a:chExt cx="1085911" cy="360479"/>
              </a:xfrm>
            </p:grpSpPr>
            <p:cxnSp>
              <p:nvCxnSpPr>
                <p:cNvPr id="143" name="Straight Arrow Connector 142"/>
                <p:cNvCxnSpPr/>
                <p:nvPr/>
              </p:nvCxnSpPr>
              <p:spPr bwMode="auto">
                <a:xfrm>
                  <a:off x="8083195" y="4696726"/>
                  <a:ext cx="790443" cy="0"/>
                </a:xfrm>
                <a:prstGeom prst="straightConnector1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arrow"/>
                </a:ln>
                <a:effectLst/>
              </p:spPr>
            </p:cxnSp>
            <p:sp>
              <p:nvSpPr>
                <p:cNvPr id="144" name="TextBox 143"/>
                <p:cNvSpPr txBox="1"/>
                <p:nvPr/>
              </p:nvSpPr>
              <p:spPr>
                <a:xfrm>
                  <a:off x="8094194" y="4718651"/>
                  <a:ext cx="107491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latin typeface="Neo Sans Intel" pitchFamily="34" charset="0"/>
                    </a:rPr>
                    <a:t>Output</a:t>
                  </a: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4921910" y="1651790"/>
                <a:ext cx="511313" cy="931001"/>
                <a:chOff x="1094687" y="4539259"/>
                <a:chExt cx="620358" cy="1129551"/>
              </a:xfrm>
            </p:grpSpPr>
            <p:grpSp>
              <p:nvGrpSpPr>
                <p:cNvPr id="134" name="Group 133"/>
                <p:cNvGrpSpPr/>
                <p:nvPr/>
              </p:nvGrpSpPr>
              <p:grpSpPr>
                <a:xfrm>
                  <a:off x="1094687" y="4539259"/>
                  <a:ext cx="620358" cy="1129551"/>
                  <a:chOff x="8127402" y="3544048"/>
                  <a:chExt cx="620358" cy="1129551"/>
                </a:xfrm>
              </p:grpSpPr>
              <p:cxnSp>
                <p:nvCxnSpPr>
                  <p:cNvPr id="136" name="Straight Connector 135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37" name="Straight Connector 136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38" name="Straight Connector 137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39" name="Straight Connector 138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40" name="Straight Connector 139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41" name="Straight Connector 140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42" name="Straight Connector 141"/>
                  <p:cNvCxnSpPr/>
                  <p:nvPr/>
                </p:nvCxnSpPr>
                <p:spPr bwMode="auto">
                  <a:xfrm rot="5400000">
                    <a:off x="8315661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135" name="Oval 134"/>
                <p:cNvSpPr>
                  <a:spLocks noChangeAspect="1"/>
                </p:cNvSpPr>
                <p:nvPr/>
              </p:nvSpPr>
              <p:spPr bwMode="auto">
                <a:xfrm>
                  <a:off x="1330011" y="5033441"/>
                  <a:ext cx="141194" cy="14119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31" name="TextBox 130"/>
              <p:cNvSpPr txBox="1"/>
              <p:nvPr/>
            </p:nvSpPr>
            <p:spPr>
              <a:xfrm>
                <a:off x="4615416" y="1935610"/>
                <a:ext cx="3064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dirty="0">
                    <a:latin typeface="Neo Sans Intel" pitchFamily="34" charset="0"/>
                  </a:rPr>
                  <a:t>B</a:t>
                </a:r>
                <a:endParaRPr lang="en-US" sz="1600" dirty="0" smtClean="0">
                  <a:latin typeface="Neo Sans Intel" pitchFamily="34" charset="0"/>
                </a:endParaRPr>
              </a:p>
            </p:txBody>
          </p:sp>
          <p:cxnSp>
            <p:nvCxnSpPr>
              <p:cNvPr id="132" name="Straight Connector 131"/>
              <p:cNvCxnSpPr/>
              <p:nvPr/>
            </p:nvCxnSpPr>
            <p:spPr bwMode="auto">
              <a:xfrm>
                <a:off x="4201930" y="1657886"/>
                <a:ext cx="1225483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33" name="Straight Connector 132"/>
              <p:cNvCxnSpPr/>
              <p:nvPr/>
            </p:nvCxnSpPr>
            <p:spPr bwMode="auto">
              <a:xfrm flipV="1">
                <a:off x="4814670" y="1368535"/>
                <a:ext cx="1" cy="300109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154" name="Group 153"/>
            <p:cNvGrpSpPr/>
            <p:nvPr/>
          </p:nvGrpSpPr>
          <p:grpSpPr>
            <a:xfrm>
              <a:off x="6948531" y="3549486"/>
              <a:ext cx="879341" cy="2252535"/>
              <a:chOff x="895467" y="3614968"/>
              <a:chExt cx="879341" cy="2252535"/>
            </a:xfrm>
          </p:grpSpPr>
          <p:grpSp>
            <p:nvGrpSpPr>
              <p:cNvPr id="155" name="Group 154"/>
              <p:cNvGrpSpPr/>
              <p:nvPr/>
            </p:nvGrpSpPr>
            <p:grpSpPr>
              <a:xfrm>
                <a:off x="1169032" y="4854741"/>
                <a:ext cx="605776" cy="1012762"/>
                <a:chOff x="7185543" y="4644563"/>
                <a:chExt cx="734965" cy="1228748"/>
              </a:xfrm>
            </p:grpSpPr>
            <p:grpSp>
              <p:nvGrpSpPr>
                <p:cNvPr id="170" name="Group 169"/>
                <p:cNvGrpSpPr/>
                <p:nvPr/>
              </p:nvGrpSpPr>
              <p:grpSpPr>
                <a:xfrm>
                  <a:off x="7185543" y="4644563"/>
                  <a:ext cx="620358" cy="1129551"/>
                  <a:chOff x="8127402" y="3544048"/>
                  <a:chExt cx="620358" cy="1129551"/>
                </a:xfrm>
              </p:grpSpPr>
              <p:cxnSp>
                <p:nvCxnSpPr>
                  <p:cNvPr id="176" name="Straight Connector 175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77" name="Straight Connector 176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78" name="Straight Connector 177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79" name="Straight Connector 178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80" name="Straight Connector 179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81" name="Straight Connector 180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82" name="Straight Connector 181"/>
                  <p:cNvCxnSpPr/>
                  <p:nvPr/>
                </p:nvCxnSpPr>
                <p:spPr bwMode="auto">
                  <a:xfrm rot="5400000">
                    <a:off x="8315661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grpSp>
              <p:nvGrpSpPr>
                <p:cNvPr id="171" name="Group 170"/>
                <p:cNvGrpSpPr/>
                <p:nvPr/>
              </p:nvGrpSpPr>
              <p:grpSpPr>
                <a:xfrm>
                  <a:off x="7695718" y="5766631"/>
                  <a:ext cx="224790" cy="106680"/>
                  <a:chOff x="3539490" y="4938999"/>
                  <a:chExt cx="224790" cy="106680"/>
                </a:xfrm>
              </p:grpSpPr>
              <p:cxnSp>
                <p:nvCxnSpPr>
                  <p:cNvPr id="173" name="Straight Connector 172"/>
                  <p:cNvCxnSpPr/>
                  <p:nvPr/>
                </p:nvCxnSpPr>
                <p:spPr bwMode="auto">
                  <a:xfrm>
                    <a:off x="3539490" y="4938999"/>
                    <a:ext cx="22479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74" name="Straight Connector 173"/>
                  <p:cNvCxnSpPr/>
                  <p:nvPr/>
                </p:nvCxnSpPr>
                <p:spPr bwMode="auto">
                  <a:xfrm>
                    <a:off x="3583152" y="4992339"/>
                    <a:ext cx="13746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75" name="Straight Connector 174"/>
                  <p:cNvCxnSpPr/>
                  <p:nvPr/>
                </p:nvCxnSpPr>
                <p:spPr bwMode="auto">
                  <a:xfrm>
                    <a:off x="3630055" y="5045679"/>
                    <a:ext cx="4366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172" name="TextBox 171"/>
                <p:cNvSpPr txBox="1"/>
                <p:nvPr/>
              </p:nvSpPr>
              <p:spPr>
                <a:xfrm>
                  <a:off x="7431598" y="5446065"/>
                  <a:ext cx="29687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chemeClr val="accent1"/>
                      </a:solidFill>
                      <a:latin typeface="Consolas" pitchFamily="49" charset="0"/>
                      <a:cs typeface="Consolas" pitchFamily="49" charset="0"/>
                    </a:rPr>
                    <a:t>0</a:t>
                  </a:r>
                </a:p>
              </p:txBody>
            </p:sp>
          </p:grpSp>
          <p:grpSp>
            <p:nvGrpSpPr>
              <p:cNvPr id="156" name="Group 155"/>
              <p:cNvGrpSpPr/>
              <p:nvPr/>
            </p:nvGrpSpPr>
            <p:grpSpPr>
              <a:xfrm>
                <a:off x="1167645" y="3614968"/>
                <a:ext cx="511315" cy="1245503"/>
                <a:chOff x="8127402" y="3162474"/>
                <a:chExt cx="620358" cy="1511125"/>
              </a:xfrm>
            </p:grpSpPr>
            <p:cxnSp>
              <p:nvCxnSpPr>
                <p:cNvPr id="163" name="Straight Connector 162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4" name="Straight Connector 163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5" name="Straight Connector 164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8747760" y="3162474"/>
                  <a:ext cx="0" cy="758092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7" name="Straight Connector 166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8" name="Straight Connector 167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9" name="Straight Connector 168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grpSp>
            <p:nvGrpSpPr>
              <p:cNvPr id="157" name="Group 156"/>
              <p:cNvGrpSpPr/>
              <p:nvPr/>
            </p:nvGrpSpPr>
            <p:grpSpPr>
              <a:xfrm>
                <a:off x="895467" y="4231678"/>
                <a:ext cx="312908" cy="1229533"/>
                <a:chOff x="6326646" y="2986836"/>
                <a:chExt cx="666843" cy="1478631"/>
              </a:xfrm>
            </p:grpSpPr>
            <p:sp>
              <p:nvSpPr>
                <p:cNvPr id="161" name="TextBox 160"/>
                <p:cNvSpPr txBox="1"/>
                <p:nvPr/>
              </p:nvSpPr>
              <p:spPr>
                <a:xfrm>
                  <a:off x="6326648" y="2986836"/>
                  <a:ext cx="666841" cy="4071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latin typeface="Neo Sans Intel" pitchFamily="34" charset="0"/>
                    </a:rPr>
                    <a:t>A</a:t>
                  </a:r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6326646" y="4058324"/>
                  <a:ext cx="653177" cy="4071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Neo Sans Intel" pitchFamily="34" charset="0"/>
                    </a:rPr>
                    <a:t>B</a:t>
                  </a:r>
                  <a:endParaRPr lang="en-US" sz="1600" dirty="0" smtClean="0">
                    <a:latin typeface="Neo Sans Intel" pitchFamily="34" charset="0"/>
                  </a:endParaRPr>
                </a:p>
              </p:txBody>
            </p:sp>
          </p:grpSp>
        </p:grpSp>
      </p:grpSp>
      <p:sp>
        <p:nvSpPr>
          <p:cNvPr id="185" name="TextBox 184"/>
          <p:cNvSpPr txBox="1"/>
          <p:nvPr/>
        </p:nvSpPr>
        <p:spPr>
          <a:xfrm>
            <a:off x="735115" y="5936066"/>
            <a:ext cx="185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itchFamily="34" charset="0"/>
              </a:rPr>
              <a:t>The </a:t>
            </a:r>
            <a:r>
              <a:rPr lang="en-US" b="1" dirty="0" smtClean="0">
                <a:latin typeface="Neo Sans Intel" pitchFamily="34" charset="0"/>
              </a:rPr>
              <a:t>bottom </a:t>
            </a:r>
            <a:r>
              <a:rPr lang="en-US" dirty="0" smtClean="0">
                <a:latin typeface="Neo Sans Intel" pitchFamily="34" charset="0"/>
              </a:rPr>
              <a:t>part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3941955" y="5936066"/>
            <a:ext cx="14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itchFamily="34" charset="0"/>
              </a:rPr>
              <a:t>The </a:t>
            </a:r>
            <a:r>
              <a:rPr lang="en-US" b="1" dirty="0" smtClean="0">
                <a:latin typeface="Neo Sans Intel" pitchFamily="34" charset="0"/>
              </a:rPr>
              <a:t>top </a:t>
            </a:r>
            <a:r>
              <a:rPr lang="en-US" dirty="0" smtClean="0">
                <a:latin typeface="Neo Sans Intel" pitchFamily="34" charset="0"/>
              </a:rPr>
              <a:t>part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6557935" y="593606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Neo Sans Intel" pitchFamily="34" charset="0"/>
              </a:rPr>
              <a:t>The </a:t>
            </a:r>
            <a:r>
              <a:rPr lang="en-US" b="1" dirty="0" smtClean="0">
                <a:latin typeface="Neo Sans Intel" pitchFamily="34" charset="0"/>
              </a:rPr>
              <a:t>full </a:t>
            </a:r>
            <a:r>
              <a:rPr lang="en-US" dirty="0" smtClean="0">
                <a:latin typeface="Neo Sans Intel" pitchFamily="34" charset="0"/>
              </a:rPr>
              <a:t>scheme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4880002"/>
      </p:ext>
    </p:extLst>
  </p:cSld>
  <p:clrMapOvr>
    <a:masterClrMapping/>
  </p:clrMapOvr>
  <p:transition advTm="31499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85" grpId="0"/>
      <p:bldP spid="186" grpId="0"/>
      <p:bldP spid="187" grpId="0"/>
    </p:bldLst>
  </p:timing>
  <p:extLst>
    <p:ext uri="{3A86A75C-4F4B-4683-9AE1-C65F6400EC91}">
      <p14:laserTraceLst xmlns:p14="http://schemas.microsoft.com/office/powerpoint/2010/main">
        <p14:tracePtLst>
          <p14:tracePt t="33778" x="4402138" y="5894388"/>
          <p14:tracePt t="33837" x="3795713" y="5805488"/>
          <p14:tracePt t="33898" x="3268663" y="5734050"/>
          <p14:tracePt t="33958" x="3009900" y="5689600"/>
          <p14:tracePt t="33990" x="2786063" y="5635625"/>
          <p14:tracePt t="34383" x="2490788" y="5643563"/>
          <p14:tracePt t="34449" x="1643063" y="5394325"/>
          <p14:tracePt t="34510" x="955675" y="4857750"/>
          <p14:tracePt t="34569" x="714375" y="4598988"/>
          <p14:tracePt t="34600" x="660400" y="4545013"/>
          <p14:tracePt t="34661" x="652463" y="4537075"/>
          <p14:tracePt t="35033" x="776288" y="3608388"/>
          <p14:tracePt t="35092" x="839788" y="3322638"/>
          <p14:tracePt t="35155" x="1027113" y="2955925"/>
          <p14:tracePt t="35215" x="1196975" y="2768600"/>
          <p14:tracePt t="35275" x="1258888" y="2741613"/>
          <p14:tracePt t="35336" x="1312863" y="2741613"/>
          <p14:tracePt t="35401" x="1347788" y="2741613"/>
          <p14:tracePt t="35461" x="1366838" y="2741613"/>
          <p14:tracePt t="35663" x="1374775" y="2768600"/>
          <p14:tracePt t="35695" x="1374775" y="2795588"/>
          <p14:tracePt t="35756" x="1384300" y="2830513"/>
          <p14:tracePt t="35788" x="1393825" y="2849563"/>
          <p14:tracePt t="35848" x="1393825" y="2901950"/>
          <p14:tracePt t="35912" x="1393825" y="2911475"/>
          <p14:tracePt t="36504" x="1401763" y="2911475"/>
          <p14:tracePt t="36564" x="1438275" y="2911475"/>
          <p14:tracePt t="36623" x="1500188" y="2911475"/>
          <p14:tracePt t="36694" x="1554163" y="2911475"/>
          <p14:tracePt t="36772" x="1660525" y="2928938"/>
          <p14:tracePt t="36840" x="1704975" y="2928938"/>
          <p14:tracePt t="36899" x="1741488" y="2928938"/>
          <p14:tracePt t="36960" x="1758950" y="2928938"/>
          <p14:tracePt t="36991" x="1776413" y="2928938"/>
          <p14:tracePt t="37022" x="1812925" y="2928938"/>
          <p14:tracePt t="37053" x="1874838" y="2928938"/>
          <p14:tracePt t="37085" x="1965325" y="2928938"/>
          <p14:tracePt t="37145" x="2062163" y="2928938"/>
          <p14:tracePt t="37206" x="2089150" y="2928938"/>
          <p14:tracePt t="37763" x="2062163" y="2938463"/>
          <p14:tracePt t="37851" x="2027238" y="2946400"/>
          <p14:tracePt t="37898" x="1973263" y="2965450"/>
          <p14:tracePt t="37944" x="1874838" y="3000375"/>
          <p14:tracePt t="37985" x="1758950" y="3027363"/>
          <p14:tracePt t="38071" x="1517650" y="3054350"/>
          <p14:tracePt t="38118" x="1411288" y="3063875"/>
          <p14:tracePt t="38207" x="1295400" y="3063875"/>
          <p14:tracePt t="38258" x="1258888" y="3063875"/>
          <p14:tracePt t="38386" x="1250950" y="3063875"/>
          <p14:tracePt t="38480" x="1143000" y="3063875"/>
          <p14:tracePt t="38568" x="1081088" y="3063875"/>
          <p14:tracePt t="38653" x="1009650" y="3063875"/>
          <p14:tracePt t="38712" x="982663" y="3063875"/>
          <p14:tracePt t="38772" x="973138" y="3063875"/>
          <p14:tracePt t="38803" x="938213" y="3063875"/>
          <p14:tracePt t="38835" x="893763" y="3089275"/>
          <p14:tracePt t="38897" x="687388" y="3143250"/>
          <p14:tracePt t="38929" x="669925" y="3143250"/>
          <p14:tracePt t="38960" x="660400" y="3143250"/>
          <p14:tracePt t="39218" x="687388" y="3143250"/>
          <p14:tracePt t="39278" x="822325" y="3135313"/>
          <p14:tracePt t="39337" x="1062038" y="3098800"/>
          <p14:tracePt t="39396" x="1187450" y="3071813"/>
          <p14:tracePt t="39464" x="1268413" y="3071813"/>
          <p14:tracePt t="39522" x="1357313" y="3071813"/>
          <p14:tracePt t="39553" x="1393825" y="3071813"/>
          <p14:tracePt t="39585" x="1428750" y="3071813"/>
          <p14:tracePt t="39649" x="1544638" y="3071813"/>
          <p14:tracePt t="39679" x="1589088" y="3071813"/>
          <p14:tracePt t="39749" x="1633538" y="3071813"/>
          <p14:tracePt t="39778" x="1643063" y="3071813"/>
          <p14:tracePt t="39867" x="1670050" y="3071813"/>
          <p14:tracePt t="39898" x="1687513" y="3071813"/>
          <p14:tracePt t="39930" x="1704975" y="3071813"/>
          <p14:tracePt t="39990" x="1751013" y="3071813"/>
          <p14:tracePt t="40023" x="1768475" y="3071813"/>
          <p14:tracePt t="40054" x="1866900" y="3054350"/>
          <p14:tracePt t="40084" x="1928813" y="3036888"/>
          <p14:tracePt t="40145" x="2017713" y="3000375"/>
          <p14:tracePt t="40205" x="2098675" y="2973388"/>
          <p14:tracePt t="40265" x="2160588" y="2965450"/>
          <p14:tracePt t="40324" x="2187575" y="2965450"/>
          <p14:tracePt t="40386" x="2205038" y="2965450"/>
          <p14:tracePt t="40447" x="2224088" y="2965450"/>
          <p14:tracePt t="40593" x="2108200" y="2965450"/>
          <p14:tracePt t="40653" x="1822450" y="2965450"/>
          <p14:tracePt t="40715" x="1589088" y="2973388"/>
          <p14:tracePt t="40776" x="1473200" y="2982913"/>
          <p14:tracePt t="40838" x="1411288" y="2992438"/>
          <p14:tracePt t="40899" x="1330325" y="2992438"/>
          <p14:tracePt t="40959" x="1241425" y="2992438"/>
          <p14:tracePt t="40991" x="1204913" y="3000375"/>
          <p14:tracePt t="41022" x="1196975" y="3000375"/>
          <p14:tracePt t="41054" x="1187450" y="3000375"/>
          <p14:tracePt t="41086" x="1143000" y="3000375"/>
          <p14:tracePt t="41147" x="1062038" y="3000375"/>
          <p14:tracePt t="41179" x="1000125" y="3000375"/>
          <p14:tracePt t="41243" x="750888" y="3017838"/>
          <p14:tracePt t="41271" x="723900" y="3017838"/>
          <p14:tracePt t="41331" x="714375" y="3017838"/>
          <p14:tracePt t="41536" x="741363" y="3017838"/>
          <p14:tracePt t="41603" x="857250" y="3027363"/>
          <p14:tracePt t="41653" x="1044575" y="3027363"/>
          <p14:tracePt t="41704" x="1231900" y="3027363"/>
          <p14:tracePt t="41754" x="1339850" y="3027363"/>
          <p14:tracePt t="41775" x="1366838" y="3027363"/>
          <p14:tracePt t="41828" x="1428750" y="3027363"/>
          <p14:tracePt t="41879" x="1517650" y="3027363"/>
          <p14:tracePt t="41913" x="1616075" y="3027363"/>
          <p14:tracePt t="41969" x="1697038" y="3027363"/>
          <p14:tracePt t="42020" x="1724025" y="3027363"/>
          <p14:tracePt t="42071" x="1731963" y="3027363"/>
          <p14:tracePt t="42239" x="1812925" y="3017838"/>
          <p14:tracePt t="42266" x="1955800" y="3000375"/>
          <p14:tracePt t="42317" x="2062163" y="3000375"/>
          <p14:tracePt t="42368" x="2098675" y="3000375"/>
          <p14:tracePt t="42760" x="2089150" y="3000375"/>
          <p14:tracePt t="42932" x="2081213" y="3000375"/>
          <p14:tracePt t="43377" x="2071688" y="2992438"/>
          <p14:tracePt t="43437" x="2062163" y="2982913"/>
          <p14:tracePt t="43497" x="1911350" y="2928938"/>
          <p14:tracePt t="43555" x="1616075" y="2901950"/>
          <p14:tracePt t="43586" x="1509713" y="2894013"/>
          <p14:tracePt t="43617" x="1384300" y="2874963"/>
          <p14:tracePt t="43649" x="1258888" y="2849563"/>
          <p14:tracePt t="43679" x="1187450" y="2840038"/>
          <p14:tracePt t="43711" x="1116013" y="2813050"/>
          <p14:tracePt t="43773" x="1036638" y="2803525"/>
          <p14:tracePt t="43805" x="1017588" y="2803525"/>
          <p14:tracePt t="43919" x="1000125" y="2803525"/>
          <p14:tracePt t="43979" x="946150" y="2803525"/>
          <p14:tracePt t="44039" x="847725" y="2803525"/>
          <p14:tracePt t="44071" x="785813" y="2803525"/>
          <p14:tracePt t="44102" x="652463" y="2778125"/>
          <p14:tracePt t="44162" x="598488" y="2732088"/>
          <p14:tracePt t="44222" x="598488" y="2679700"/>
          <p14:tracePt t="44282" x="669925" y="2482850"/>
          <p14:tracePt t="44341" x="696913" y="2465388"/>
          <p14:tracePt t="44402" x="704850" y="2446338"/>
          <p14:tracePt t="45125" x="731838" y="2330450"/>
          <p14:tracePt t="45184" x="741363" y="2286000"/>
          <p14:tracePt t="45245" x="785813" y="2044700"/>
          <p14:tracePt t="45274" x="795338" y="2009775"/>
          <p14:tracePt t="45334" x="803275" y="2000250"/>
          <p14:tracePt t="45420" x="884238" y="1946275"/>
          <p14:tracePt t="45484" x="1017588" y="1866900"/>
          <p14:tracePt t="45542" x="1143000" y="1830388"/>
          <p14:tracePt t="45603" x="1276350" y="1795463"/>
          <p14:tracePt t="45663" x="1482725" y="1758950"/>
          <p14:tracePt t="45695" x="1571625" y="1741488"/>
          <p14:tracePt t="45727" x="1598613" y="1741488"/>
          <p14:tracePt t="45758" x="1633538" y="1741488"/>
          <p14:tracePt t="45819" x="1652588" y="1758950"/>
          <p14:tracePt t="45877" x="1670050" y="1776413"/>
          <p14:tracePt t="45936" x="1704975" y="1803400"/>
          <p14:tracePt t="45996" x="1724025" y="1857375"/>
          <p14:tracePt t="46054" x="1741488" y="1920875"/>
          <p14:tracePt t="46112" x="1768475" y="2009775"/>
          <p14:tracePt t="46172" x="1776413" y="2071688"/>
          <p14:tracePt t="46232" x="1776413" y="2116138"/>
          <p14:tracePt t="46260" x="1776413" y="2125663"/>
          <p14:tracePt t="46430" x="1776413" y="2089150"/>
          <p14:tracePt t="46520" x="1839913" y="2017713"/>
          <p14:tracePt t="46581" x="1938338" y="1901825"/>
          <p14:tracePt t="46640" x="1946275" y="1874838"/>
          <p14:tracePt t="46700" x="1973263" y="1857375"/>
          <p14:tracePt t="46759" x="2000250" y="1849438"/>
          <p14:tracePt t="46875" x="2009775" y="1946275"/>
          <p14:tracePt t="46935" x="2054225" y="2339975"/>
          <p14:tracePt t="46996" x="2133600" y="3232150"/>
          <p14:tracePt t="47058" x="2125663" y="3536950"/>
          <p14:tracePt t="47118" x="2108200" y="3544888"/>
          <p14:tracePt t="47181" x="2071688" y="3625850"/>
          <p14:tracePt t="47518" x="1919288" y="4027488"/>
          <p14:tracePt t="47577" x="1812925" y="4259263"/>
          <p14:tracePt t="47636" x="1803400" y="4268788"/>
          <p14:tracePt t="47694" x="1803400" y="4278313"/>
          <p14:tracePt t="47781" x="1803400" y="4421188"/>
          <p14:tracePt t="47842" x="1803400" y="4448175"/>
          <p14:tracePt t="48014" x="1803400" y="4438650"/>
          <p14:tracePt t="48101" x="1803400" y="4421188"/>
          <p14:tracePt t="48135" x="1795463" y="4421188"/>
          <p14:tracePt t="48194" x="1795463" y="4411663"/>
          <p14:tracePt t="48616" x="1795463" y="4402138"/>
          <p14:tracePt t="49654" x="1803400" y="4402138"/>
          <p14:tracePt t="49743" x="1822450" y="4402138"/>
          <p14:tracePt t="49771" x="1830388" y="4402138"/>
          <p14:tracePt t="49887" x="1839913" y="4402138"/>
          <p14:tracePt t="58724" x="1679575" y="4384675"/>
          <p14:tracePt t="58788" x="1214438" y="4125913"/>
          <p14:tracePt t="58848" x="893763" y="3840163"/>
          <p14:tracePt t="58907" x="750888" y="3724275"/>
          <p14:tracePt t="58966" x="750888" y="3714750"/>
          <p14:tracePt t="59276" x="581025" y="3411538"/>
          <p14:tracePt t="59308" x="509588" y="2973388"/>
          <p14:tracePt t="59367" x="517525" y="2536825"/>
          <p14:tracePt t="59426" x="588963" y="2187575"/>
          <p14:tracePt t="59488" x="723900" y="1973263"/>
          <p14:tracePt t="59550" x="741363" y="1973263"/>
          <p14:tracePt t="60393" x="803275" y="1965325"/>
          <p14:tracePt t="60453" x="938213" y="1911350"/>
          <p14:tracePt t="60512" x="1062038" y="1884363"/>
          <p14:tracePt t="60572" x="1160463" y="1866900"/>
          <p14:tracePt t="60604" x="1204913" y="1849438"/>
          <p14:tracePt t="60636" x="1231900" y="1839913"/>
          <p14:tracePt t="60667" x="1241425" y="1839913"/>
          <p14:tracePt t="60698" x="1268413" y="1839913"/>
          <p14:tracePt t="60785" x="1276350" y="1839913"/>
          <p14:tracePt t="60844" x="1295400" y="1830388"/>
          <p14:tracePt t="60903" x="1303338" y="1830388"/>
          <p14:tracePt t="60993" x="1312863" y="1830388"/>
          <p14:tracePt t="61081" x="1339850" y="1830388"/>
          <p14:tracePt t="61141" x="1366838" y="1874838"/>
          <p14:tracePt t="61202" x="1401763" y="1928813"/>
          <p14:tracePt t="61262" x="1411288" y="1938338"/>
          <p14:tracePt t="67142" x="1143000" y="2098675"/>
          <p14:tracePt t="67202" x="1071563" y="2108200"/>
          <p14:tracePt t="67262" x="1062038" y="2108200"/>
          <p14:tracePt t="67711" x="1044575" y="2197100"/>
          <p14:tracePt t="67769" x="1009650" y="2251075"/>
          <p14:tracePt t="67829" x="982663" y="2330450"/>
          <p14:tracePt t="67889" x="946150" y="2465388"/>
          <p14:tracePt t="67948" x="928688" y="2492375"/>
          <p14:tracePt t="68228" x="1044575" y="2492375"/>
          <p14:tracePt t="68286" x="1384300" y="2500313"/>
          <p14:tracePt t="68345" x="1704975" y="2544763"/>
          <p14:tracePt t="68405" x="1803400" y="2581275"/>
          <p14:tracePt t="68464" x="1812925" y="2589213"/>
          <p14:tracePt t="68773" x="1803400" y="2589213"/>
          <p14:tracePt t="68833" x="1785938" y="2589213"/>
          <p14:tracePt t="68918" x="1758950" y="2589213"/>
          <p14:tracePt t="68974" x="1751013" y="2589213"/>
          <p14:tracePt t="69031" x="1741488" y="2589213"/>
          <p14:tracePt t="69091" x="1660525" y="2598738"/>
          <p14:tracePt t="69122" x="1633538" y="2598738"/>
          <p14:tracePt t="69153" x="1598613" y="2608263"/>
          <p14:tracePt t="69214" x="1490663" y="2670175"/>
          <p14:tracePt t="69273" x="1411288" y="2706688"/>
          <p14:tracePt t="69333" x="1295400" y="2803525"/>
          <p14:tracePt t="69396" x="973138" y="3152775"/>
          <p14:tracePt t="69459" x="955675" y="3160713"/>
          <p14:tracePt t="69519" x="946150" y="3160713"/>
          <p14:tracePt t="69585" x="938213" y="3160713"/>
          <p14:tracePt t="69771" x="919163" y="3152775"/>
          <p14:tracePt t="69829" x="919163" y="3143250"/>
          <p14:tracePt t="69887" x="938213" y="3116263"/>
          <p14:tracePt t="69918" x="990600" y="3108325"/>
          <p14:tracePt t="69977" x="1196975" y="3098800"/>
          <p14:tracePt t="70036" x="1258888" y="30988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141"/>
            <a:ext cx="8229600" cy="384718"/>
          </a:xfrm>
        </p:spPr>
        <p:txBody>
          <a:bodyPr/>
          <a:lstStyle/>
          <a:p>
            <a:r>
              <a:rPr lang="en-US" dirty="0" smtClean="0"/>
              <a:t>Layers of Abstraction in Computes Science (CS)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85375" y="1039903"/>
            <a:ext cx="4632576" cy="3257794"/>
            <a:chOff x="2300535" y="1039903"/>
            <a:chExt cx="4632576" cy="3257794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85375" y="4320619"/>
            <a:ext cx="4632576" cy="1617435"/>
            <a:chOff x="2300535" y="4320619"/>
            <a:chExt cx="4632576" cy="1617435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1995605" y="964216"/>
            <a:ext cx="4736759" cy="3903189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033283" y="4867405"/>
            <a:ext cx="4736759" cy="1348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>
                  <a:alpha val="0"/>
                </a:schemeClr>
              </a:gs>
            </a:gsLst>
            <a:lin ang="1620000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6" name="Left Brace 15"/>
          <p:cNvSpPr/>
          <p:nvPr/>
        </p:nvSpPr>
        <p:spPr bwMode="auto">
          <a:xfrm>
            <a:off x="1833559" y="4867405"/>
            <a:ext cx="162046" cy="1070649"/>
          </a:xfrm>
          <a:prstGeom prst="leftBrace">
            <a:avLst>
              <a:gd name="adj1" fmla="val 38114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6901" y="5080753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Neo Sans Intel" pitchFamily="34" charset="0"/>
              </a:rPr>
              <a:t>Topics of </a:t>
            </a:r>
          </a:p>
          <a:p>
            <a:pPr algn="r"/>
            <a:r>
              <a:rPr lang="en-US" sz="2000" dirty="0" smtClean="0">
                <a:latin typeface="Neo Sans Intel" pitchFamily="34" charset="0"/>
              </a:rPr>
              <a:t>this lecture</a:t>
            </a:r>
          </a:p>
        </p:txBody>
      </p:sp>
      <p:sp>
        <p:nvSpPr>
          <p:cNvPr id="45" name="Right Arrow 44"/>
          <p:cNvSpPr/>
          <p:nvPr/>
        </p:nvSpPr>
        <p:spPr bwMode="auto">
          <a:xfrm rot="16200000">
            <a:off x="6252216" y="4933808"/>
            <a:ext cx="1613647" cy="512305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15192" y="5247238"/>
            <a:ext cx="176604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accent1"/>
                </a:solidFill>
                <a:latin typeface="Neo Sans Intel" pitchFamily="34" charset="0"/>
              </a:rPr>
              <a:t>Less</a:t>
            </a:r>
            <a:r>
              <a:rPr lang="en-US" sz="1700" dirty="0" smtClean="0">
                <a:latin typeface="Neo Sans Intel" pitchFamily="34" charset="0"/>
              </a:rPr>
              <a:t> about electrons, semiconductors…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315192" y="4345789"/>
            <a:ext cx="17660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1"/>
                </a:solidFill>
                <a:latin typeface="Neo Sans Intel" pitchFamily="34" charset="0"/>
              </a:rPr>
              <a:t>More </a:t>
            </a:r>
            <a:r>
              <a:rPr lang="en-US" sz="1700" dirty="0" smtClean="0">
                <a:latin typeface="Neo Sans Intel" pitchFamily="34" charset="0"/>
              </a:rPr>
              <a:t>about voltages, </a:t>
            </a:r>
            <a:r>
              <a:rPr lang="en-US" sz="1700" dirty="0">
                <a:latin typeface="Neo Sans Intel" pitchFamily="34" charset="0"/>
              </a:rPr>
              <a:t>wires </a:t>
            </a:r>
            <a:r>
              <a:rPr lang="en-US" sz="1700" dirty="0" smtClean="0">
                <a:latin typeface="Neo Sans Intel" pitchFamily="34" charset="0"/>
              </a:rPr>
              <a:t>and </a:t>
            </a:r>
            <a:r>
              <a:rPr lang="en-US" sz="1700" dirty="0">
                <a:latin typeface="Neo Sans Intel" pitchFamily="34" charset="0"/>
              </a:rPr>
              <a:t>transistors…</a:t>
            </a:r>
          </a:p>
          <a:p>
            <a:endParaRPr lang="en-US" sz="1700" dirty="0">
              <a:latin typeface="Neo Sans Inte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3304055"/>
      </p:ext>
    </p:extLst>
  </p:cSld>
  <p:clrMapOvr>
    <a:masterClrMapping/>
  </p:clrMapOvr>
  <p:transition advTm="18662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animBg="1"/>
      <p:bldP spid="42" grpId="0" animBg="1"/>
      <p:bldP spid="16" grpId="0" animBg="1"/>
      <p:bldP spid="17" grpId="0"/>
      <p:bldP spid="45" grpId="0" animBg="1"/>
      <p:bldP spid="46" grpId="0"/>
      <p:bldP spid="47" grpId="0"/>
    </p:bldLst>
  </p:timing>
  <p:extLst mod="1">
    <p:ext uri="{3A86A75C-4F4B-4683-9AE1-C65F6400EC91}">
      <p14:laserTraceLst xmlns:p14="http://schemas.microsoft.com/office/powerpoint/2010/main">
        <p14:tracePtLst>
          <p14:tracePt t="9288" x="1704975" y="4616450"/>
          <p14:tracePt t="9636" x="2312988" y="4545013"/>
          <p14:tracePt t="9680" x="2643188" y="4564063"/>
          <p14:tracePt t="9725" x="2847975" y="4625975"/>
          <p14:tracePt t="9773" x="3214688" y="4867275"/>
          <p14:tracePt t="9819" x="3268663" y="5000625"/>
          <p14:tracePt t="9841" x="3268663" y="5037138"/>
          <p14:tracePt t="9887" x="3251200" y="5116513"/>
          <p14:tracePt t="9932" x="3276600" y="5187950"/>
          <p14:tracePt t="9978" x="3465513" y="5214938"/>
          <p14:tracePt t="10023" x="3741738" y="5180013"/>
          <p14:tracePt t="10068" x="3875088" y="5126038"/>
          <p14:tracePt t="10114" x="3990975" y="5045075"/>
          <p14:tracePt t="10160" x="4037013" y="4894263"/>
          <p14:tracePt t="10185" x="4037013" y="4813300"/>
          <p14:tracePt t="10231" x="4037013" y="4679950"/>
          <p14:tracePt t="10278" x="4044950" y="4554538"/>
          <p14:tracePt t="10324" x="4044950" y="4527550"/>
          <p14:tracePt t="11000" x="4071938" y="4384675"/>
          <p14:tracePt t="11044" x="4160838" y="4224338"/>
          <p14:tracePt t="11066" x="4187825" y="4197350"/>
          <p14:tracePt t="11109" x="4224338" y="4170363"/>
          <p14:tracePt t="11303" x="4224338" y="4197350"/>
          <p14:tracePt t="11327" x="4187825" y="4251325"/>
          <p14:tracePt t="11373" x="4116388" y="4286250"/>
          <p14:tracePt t="11419" x="4089400" y="4313238"/>
          <p14:tracePt t="11486" x="4037013" y="4330700"/>
          <p14:tracePt t="11513" x="4000500" y="4340225"/>
          <p14:tracePt t="11560" x="3965575" y="4357688"/>
          <p14:tracePt t="11606" x="3929063" y="4357688"/>
          <p14:tracePt t="11652" x="3884613" y="4357688"/>
          <p14:tracePt t="11697" x="3867150" y="4357688"/>
          <p14:tracePt t="11744" x="3776663" y="4340225"/>
          <p14:tracePt t="11789" x="3714750" y="4313238"/>
          <p14:tracePt t="11856" x="3714750" y="4305300"/>
          <p14:tracePt t="11925" x="3768725" y="4305300"/>
          <p14:tracePt t="11979" x="3946525" y="4367213"/>
          <p14:tracePt t="12024" x="4295775" y="4625975"/>
          <p14:tracePt t="12066" x="4402138" y="4714875"/>
          <p14:tracePt t="12111" x="4402138" y="4724400"/>
          <p14:tracePt t="12159" x="4152900" y="4759325"/>
          <p14:tracePt t="12204" x="3822700" y="4759325"/>
          <p14:tracePt t="12250" x="3768725" y="4759325"/>
          <p14:tracePt t="12340" x="3840163" y="4733925"/>
          <p14:tracePt t="12386" x="4062413" y="4687888"/>
          <p14:tracePt t="12432" x="4143375" y="4687888"/>
          <p14:tracePt t="12520" x="4071938" y="4687888"/>
          <p14:tracePt t="12565" x="3911600" y="4687888"/>
          <p14:tracePt t="12610" x="3875088" y="4687888"/>
          <p14:tracePt t="12721" x="4071938" y="4687888"/>
          <p14:tracePt t="12768" x="4330700" y="4697413"/>
          <p14:tracePt t="12811" x="4402138" y="4697413"/>
          <p14:tracePt t="12857" x="4411663" y="4697413"/>
          <p14:tracePt t="12904" x="4214813" y="4670425"/>
          <p14:tracePt t="12951" x="3929063" y="4554538"/>
          <p14:tracePt t="12994" x="3894138" y="4545013"/>
          <p14:tracePt t="13079" x="3990975" y="4545013"/>
          <p14:tracePt t="13126" x="4224338" y="4545013"/>
          <p14:tracePt t="13170" x="4276725" y="4545013"/>
          <p14:tracePt t="13238" x="4214813" y="4564063"/>
          <p14:tracePt t="13284" x="4054475" y="4608513"/>
          <p14:tracePt t="13328" x="4037013" y="4608513"/>
          <p14:tracePt t="13413" x="4133850" y="4643438"/>
          <p14:tracePt t="13458" x="4232275" y="4670425"/>
          <p14:tracePt t="13501" x="4251325" y="4679950"/>
          <p14:tracePt t="13966" x="4251325" y="4697413"/>
          <p14:tracePt t="14012" x="4214813" y="4876800"/>
          <p14:tracePt t="14058" x="4179888" y="5000625"/>
          <p14:tracePt t="14079" x="4160838" y="5019675"/>
          <p14:tracePt t="14126" x="4116388" y="5108575"/>
          <p14:tracePt t="14172" x="4108450" y="5126038"/>
          <p14:tracePt t="14411" x="4116388" y="5126038"/>
          <p14:tracePt t="14497" x="4116388" y="5116513"/>
          <p14:tracePt t="14543" x="4108450" y="5116513"/>
          <p14:tracePt t="14566" x="4098925" y="5116513"/>
          <p14:tracePt t="14673" x="4251325" y="5116513"/>
          <p14:tracePt t="14718" x="4456113" y="5116513"/>
          <p14:tracePt t="14763" x="4510088" y="5116513"/>
          <p14:tracePt t="14808" x="4518025" y="5116513"/>
          <p14:tracePt t="14875" x="4214813" y="5081588"/>
          <p14:tracePt t="14920" x="4027488" y="5054600"/>
          <p14:tracePt t="14963" x="4017963" y="5054600"/>
          <p14:tracePt t="15007" x="4017963" y="5037138"/>
          <p14:tracePt t="15052" x="4205288" y="5027613"/>
          <p14:tracePt t="15075" x="4286250" y="5027613"/>
          <p14:tracePt t="15123" x="4411663" y="5027613"/>
          <p14:tracePt t="15232" x="4340225" y="5010150"/>
          <p14:tracePt t="15277" x="4197350" y="5000625"/>
          <p14:tracePt t="15323" x="4170363" y="5000625"/>
          <p14:tracePt t="15526" x="4232275" y="5037138"/>
          <p14:tracePt t="15569" x="4268788" y="5054600"/>
          <p14:tracePt t="15619" x="4276725" y="5054600"/>
          <p14:tracePt t="17064" x="4313238" y="5019675"/>
          <p14:tracePt t="17111" x="4394200" y="4948238"/>
          <p14:tracePt t="17157" x="4500563" y="4867275"/>
          <p14:tracePt t="17202" x="4554538" y="4830763"/>
          <p14:tracePt t="17248" x="4572000" y="4830763"/>
          <p14:tracePt t="17294" x="4625975" y="4813300"/>
          <p14:tracePt t="17340" x="4670425" y="4813300"/>
          <p14:tracePt t="17386" x="4724400" y="4813300"/>
          <p14:tracePt t="17432" x="4822825" y="4813300"/>
          <p14:tracePt t="17478" x="4830763" y="4813300"/>
          <p14:tracePt t="17568" x="4598988" y="4751388"/>
          <p14:tracePt t="17619" x="4054475" y="4591050"/>
          <p14:tracePt t="17672" x="3965575" y="4564063"/>
          <p14:tracePt t="17719" x="3956050" y="4564063"/>
          <p14:tracePt t="17805" x="4081463" y="4581525"/>
          <p14:tracePt t="17851" x="4394200" y="4679950"/>
          <p14:tracePt t="17898" x="4473575" y="4706938"/>
          <p14:tracePt t="18009" x="4152900" y="4706938"/>
          <p14:tracePt t="18057" x="3956050" y="4697413"/>
          <p14:tracePt t="18124" x="3946525" y="4697413"/>
          <p14:tracePt t="18170" x="4017963" y="4697413"/>
          <p14:tracePt t="18214" x="4313238" y="4697413"/>
          <p14:tracePt t="18260" x="4394200" y="4697413"/>
          <p14:tracePt t="18307" x="4411663" y="4697413"/>
          <p14:tracePt t="18374" x="4394200" y="4697413"/>
          <p14:tracePt t="18418" x="4295775" y="4697413"/>
          <p14:tracePt t="18463" x="4268788" y="4697413"/>
          <p14:tracePt t="18574" x="4313238" y="4697413"/>
          <p14:tracePt t="18617" x="4465638" y="4697413"/>
          <p14:tracePt t="18661" x="4483100" y="4697413"/>
          <p14:tracePt t="18707" x="4518025" y="4697413"/>
          <p14:tracePt t="18752" x="4527550" y="4697413"/>
          <p14:tracePt t="18840" x="4500563" y="4697413"/>
          <p14:tracePt t="18885" x="4491038" y="4697413"/>
          <p14:tracePt t="25920" x="4411663" y="4724400"/>
          <p14:tracePt t="25964" x="4348163" y="4733925"/>
          <p14:tracePt t="26009" x="4187825" y="4822825"/>
          <p14:tracePt t="26057" x="4037013" y="4894263"/>
          <p14:tracePt t="26080" x="3973513" y="4965700"/>
          <p14:tracePt t="26128" x="3867150" y="5108575"/>
          <p14:tracePt t="26175" x="3822700" y="5207000"/>
          <p14:tracePt t="26221" x="3803650" y="5251450"/>
          <p14:tracePt t="26269" x="3786188" y="5322888"/>
          <p14:tracePt t="26316" x="3759200" y="5394325"/>
          <p14:tracePt t="26364" x="3759200" y="5546725"/>
          <p14:tracePt t="26410" x="3759200" y="5608638"/>
          <p14:tracePt t="26456" x="3759200" y="5643563"/>
          <p14:tracePt t="26501" x="3759200" y="5662613"/>
          <p14:tracePt t="26548" x="3759200" y="5670550"/>
          <p14:tracePt t="26686" x="3776663" y="5697538"/>
          <p14:tracePt t="26734" x="3786188" y="5715000"/>
          <p14:tracePt t="26779" x="3795713" y="5724525"/>
          <p14:tracePt t="26826" x="3795713" y="5734050"/>
          <p14:tracePt t="26937" x="3803650" y="5734050"/>
          <p14:tracePt t="26988" x="3813175" y="5741988"/>
          <p14:tracePt t="27054" x="3830638" y="5751513"/>
          <p14:tracePt t="27168" x="3848100" y="5751513"/>
          <p14:tracePt t="27341" x="3840163" y="5751513"/>
          <p14:tracePt t="27471" x="3875088" y="5751513"/>
          <p14:tracePt t="27536" x="3965575" y="5707063"/>
          <p14:tracePt t="27567" x="3973513" y="5707063"/>
          <p14:tracePt t="28577" x="3973513" y="5697538"/>
          <p14:tracePt t="28702" x="3973513" y="5689600"/>
          <p14:tracePt t="28886" x="3973513" y="5680075"/>
          <p14:tracePt t="29076" x="3973513" y="5635625"/>
          <p14:tracePt t="29077" x="3973513" y="5618163"/>
          <p14:tracePt t="29140" x="4062413" y="5448300"/>
          <p14:tracePt t="29204" x="4089400" y="5421313"/>
          <p14:tracePt t="29392" x="4089400" y="5438775"/>
          <p14:tracePt t="29485" x="4089400" y="5473700"/>
          <p14:tracePt t="29547" x="4071938" y="5510213"/>
          <p14:tracePt t="29577" x="4071938" y="5519738"/>
          <p14:tracePt t="29650" x="4071938" y="5537200"/>
          <p14:tracePt t="29714" x="4081463" y="5626100"/>
          <p14:tracePt t="29777" x="4108450" y="5805488"/>
          <p14:tracePt t="29842" x="4108450" y="5857875"/>
          <p14:tracePt t="30365" x="4179888" y="5857875"/>
          <p14:tracePt t="30427" x="4313238" y="5849938"/>
          <p14:tracePt t="30490" x="4330700" y="5849938"/>
          <p14:tracePt t="86557" x="4330700" y="5813425"/>
          <p14:tracePt t="86580" x="4330700" y="5768975"/>
          <p14:tracePt t="86625" x="4330700" y="5751513"/>
          <p14:tracePt t="86652" x="4330700" y="5741988"/>
          <p14:tracePt t="86705" x="4330700" y="5707063"/>
          <p14:tracePt t="86759" x="4330700" y="5662613"/>
          <p14:tracePt t="86806" x="4330700" y="5643563"/>
          <p14:tracePt t="86857" x="4330700" y="5635625"/>
          <p14:tracePt t="87056" x="4330700" y="5626100"/>
          <p14:tracePt t="87584" x="4340225" y="5626100"/>
          <p14:tracePt t="87631" x="4357688" y="5626100"/>
          <p14:tracePt t="87679" x="4367213" y="5626100"/>
          <p14:tracePt t="87747" x="4375150" y="5626100"/>
          <p14:tracePt t="87815" x="4384675" y="5626100"/>
          <p14:tracePt t="87882" x="4394200" y="5626100"/>
          <p14:tracePt t="87948" x="4402138" y="5626100"/>
          <p14:tracePt t="88208" x="4384675" y="5608638"/>
          <p14:tracePt t="88254" x="4330700" y="5581650"/>
          <p14:tracePt t="88301" x="4214813" y="5564188"/>
          <p14:tracePt t="88347" x="4152900" y="5564188"/>
          <p14:tracePt t="88371" x="4143375" y="5564188"/>
          <p14:tracePt t="88593" x="4152900" y="5564188"/>
          <p14:tracePt t="88637" x="4187825" y="5572125"/>
          <p14:tracePt t="88684" x="4224338" y="5581650"/>
          <p14:tracePt t="88729" x="4259263" y="5591175"/>
          <p14:tracePt t="88776" x="4268788" y="5599113"/>
          <p14:tracePt t="88841" x="4276725" y="5599113"/>
          <p14:tracePt t="88887" x="4286250" y="5618163"/>
          <p14:tracePt t="88954" x="4295775" y="5618163"/>
          <p14:tracePt t="89537" x="4303713" y="5618163"/>
          <p14:tracePt t="89582" x="4303713" y="5608638"/>
          <p14:tracePt t="89910" x="4303713" y="5599113"/>
          <p14:tracePt t="90085" x="4303713" y="5591175"/>
          <p14:tracePt t="90129" x="4313238" y="5591175"/>
          <p14:tracePt t="90173" x="4313238" y="5581650"/>
          <p14:tracePt t="90242" x="4313238" y="5572125"/>
          <p14:tracePt t="91029" x="4330700" y="5572125"/>
          <p14:tracePt t="91094" x="4348163" y="5572125"/>
          <p14:tracePt t="91141" x="4375150" y="5554663"/>
          <p14:tracePt t="91208" x="4384675" y="5554663"/>
          <p14:tracePt t="91232" x="4394200" y="5554663"/>
          <p14:tracePt t="91280" x="4411663" y="5537200"/>
          <p14:tracePt t="91324" x="4419600" y="5537200"/>
          <p14:tracePt t="91370" x="4438650" y="5537200"/>
          <p14:tracePt t="91415" x="4456113" y="5537200"/>
          <p14:tracePt t="91482" x="4465638" y="5537200"/>
          <p14:tracePt t="91527" x="4483100" y="553720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1"/>
            <a:ext cx="82296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20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 advTm="4905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890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Transistor?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/>
              <a:t>T</a:t>
            </a:r>
            <a:r>
              <a:rPr lang="en-US" dirty="0" smtClean="0"/>
              <a:t>ransistors are the </a:t>
            </a:r>
            <a:r>
              <a:rPr lang="en-US" dirty="0"/>
              <a:t>fundamental building blocks for all digital </a:t>
            </a:r>
            <a:r>
              <a:rPr lang="en-US" dirty="0" smtClean="0"/>
              <a:t>circuits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 smtClean="0"/>
              <a:t>The main advantage of transistors over other devises (i.e., vacuum tubes) is that they are: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2200" dirty="0" smtClean="0"/>
              <a:t>very small </a:t>
            </a:r>
            <a:r>
              <a:rPr lang="en-US" dirty="0" smtClean="0">
                <a:solidFill>
                  <a:schemeClr val="tx2"/>
                </a:solidFill>
              </a:rPr>
              <a:t>(&lt; 22nm)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2200" dirty="0"/>
              <a:t>r</a:t>
            </a:r>
            <a:r>
              <a:rPr lang="en-US" sz="2200" dirty="0" smtClean="0"/>
              <a:t>eliable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/>
                </a:solidFill>
              </a:rPr>
              <a:t>(the </a:t>
            </a:r>
            <a:r>
              <a:rPr lang="en-US" dirty="0">
                <a:solidFill>
                  <a:schemeClr val="tx2"/>
                </a:solidFill>
              </a:rPr>
              <a:t>1946 </a:t>
            </a:r>
            <a:r>
              <a:rPr lang="en-US" dirty="0">
                <a:solidFill>
                  <a:schemeClr val="tx2"/>
                </a:solidFill>
                <a:hlinkClick r:id="rId5" tooltip="ENIAC"/>
              </a:rPr>
              <a:t>ENIAC</a:t>
            </a:r>
            <a:r>
              <a:rPr lang="en-US" dirty="0">
                <a:solidFill>
                  <a:schemeClr val="tx2"/>
                </a:solidFill>
              </a:rPr>
              <a:t>, with over 17,000 </a:t>
            </a:r>
            <a:r>
              <a:rPr lang="en-US" dirty="0" smtClean="0">
                <a:solidFill>
                  <a:schemeClr val="tx2"/>
                </a:solidFill>
              </a:rPr>
              <a:t>vacuum tubes</a:t>
            </a:r>
            <a:r>
              <a:rPr lang="en-US" dirty="0">
                <a:solidFill>
                  <a:schemeClr val="tx2"/>
                </a:solidFill>
              </a:rPr>
              <a:t>, had a tube failure </a:t>
            </a:r>
            <a:r>
              <a:rPr lang="en-US" dirty="0" smtClean="0">
                <a:solidFill>
                  <a:schemeClr val="tx2"/>
                </a:solidFill>
              </a:rPr>
              <a:t>on </a:t>
            </a:r>
            <a:r>
              <a:rPr lang="en-US" dirty="0">
                <a:solidFill>
                  <a:schemeClr val="tx2"/>
                </a:solidFill>
              </a:rPr>
              <a:t>average every two days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2200" dirty="0" smtClean="0"/>
              <a:t>power efficient </a:t>
            </a:r>
            <a:r>
              <a:rPr lang="en-US" dirty="0">
                <a:solidFill>
                  <a:schemeClr val="tx2"/>
                </a:solidFill>
              </a:rPr>
              <a:t>(almost don’t </a:t>
            </a:r>
            <a:r>
              <a:rPr lang="en-US" dirty="0" smtClean="0">
                <a:solidFill>
                  <a:schemeClr val="tx2"/>
                </a:solidFill>
              </a:rPr>
              <a:t>consume energy </a:t>
            </a:r>
            <a:r>
              <a:rPr lang="en-US" dirty="0">
                <a:solidFill>
                  <a:schemeClr val="tx2"/>
                </a:solidFill>
              </a:rPr>
              <a:t>when the state is not changed)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2200" dirty="0"/>
              <a:t>c</a:t>
            </a:r>
            <a:r>
              <a:rPr lang="en-US" sz="2200" dirty="0" smtClean="0"/>
              <a:t>heep </a:t>
            </a:r>
            <a:r>
              <a:rPr lang="en-US" dirty="0">
                <a:solidFill>
                  <a:schemeClr val="tx2"/>
                </a:solidFill>
              </a:rPr>
              <a:t>(production cost of a processor is about several dollars, but it contains billions of transistors)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8647827"/>
      </p:ext>
    </p:extLst>
  </p:cSld>
  <p:clrMapOvr>
    <a:masterClrMapping/>
  </p:clrMapOvr>
  <p:transition advTm="55298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44" y="144229"/>
            <a:ext cx="8229600" cy="889000"/>
          </a:xfrm>
        </p:spPr>
        <p:txBody>
          <a:bodyPr/>
          <a:lstStyle/>
          <a:p>
            <a:pPr algn="ctr"/>
            <a:r>
              <a:rPr lang="en-US" sz="3600" dirty="0" smtClean="0"/>
              <a:t>Silicon</a:t>
            </a:r>
            <a:endParaRPr lang="ru-RU" sz="3600" dirty="0"/>
          </a:p>
        </p:txBody>
      </p:sp>
      <p:grpSp>
        <p:nvGrpSpPr>
          <p:cNvPr id="62" name="Group 61"/>
          <p:cNvGrpSpPr/>
          <p:nvPr/>
        </p:nvGrpSpPr>
        <p:grpSpPr>
          <a:xfrm rot="17976105">
            <a:off x="5037537" y="3866298"/>
            <a:ext cx="1173203" cy="962893"/>
            <a:chOff x="3692236" y="2507670"/>
            <a:chExt cx="1173203" cy="962893"/>
          </a:xfrm>
        </p:grpSpPr>
        <p:cxnSp>
          <p:nvCxnSpPr>
            <p:cNvPr id="63" name="Straight Connector 62"/>
            <p:cNvCxnSpPr/>
            <p:nvPr/>
          </p:nvCxnSpPr>
          <p:spPr bwMode="auto">
            <a:xfrm flipH="1" flipV="1">
              <a:off x="4278838" y="2507670"/>
              <a:ext cx="2217" cy="50568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 flipH="1">
              <a:off x="3692236" y="3177722"/>
              <a:ext cx="500649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 flipH="1" flipV="1">
              <a:off x="4369225" y="3177722"/>
              <a:ext cx="496214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66" name="Oval 65"/>
            <p:cNvSpPr/>
            <p:nvPr/>
          </p:nvSpPr>
          <p:spPr bwMode="auto">
            <a:xfrm>
              <a:off x="4156364" y="2999496"/>
              <a:ext cx="249382" cy="2493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 rot="18036933">
            <a:off x="6419679" y="3872730"/>
            <a:ext cx="1173203" cy="962893"/>
            <a:chOff x="3692236" y="2507670"/>
            <a:chExt cx="1173203" cy="962893"/>
          </a:xfrm>
        </p:grpSpPr>
        <p:cxnSp>
          <p:nvCxnSpPr>
            <p:cNvPr id="68" name="Straight Connector 67"/>
            <p:cNvCxnSpPr/>
            <p:nvPr/>
          </p:nvCxnSpPr>
          <p:spPr bwMode="auto">
            <a:xfrm flipH="1" flipV="1">
              <a:off x="4278838" y="2507670"/>
              <a:ext cx="2217" cy="50568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 flipH="1">
              <a:off x="3692236" y="3177722"/>
              <a:ext cx="500649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 bwMode="auto">
            <a:xfrm flipH="1" flipV="1">
              <a:off x="4369225" y="3177722"/>
              <a:ext cx="496214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1" name="Oval 70"/>
            <p:cNvSpPr/>
            <p:nvPr/>
          </p:nvSpPr>
          <p:spPr bwMode="auto">
            <a:xfrm>
              <a:off x="4156364" y="2999496"/>
              <a:ext cx="249382" cy="2493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 rot="17991915">
            <a:off x="5725047" y="2676910"/>
            <a:ext cx="1173203" cy="962893"/>
            <a:chOff x="3692236" y="2507670"/>
            <a:chExt cx="1173203" cy="962893"/>
          </a:xfrm>
        </p:grpSpPr>
        <p:cxnSp>
          <p:nvCxnSpPr>
            <p:cNvPr id="73" name="Straight Connector 72"/>
            <p:cNvCxnSpPr/>
            <p:nvPr/>
          </p:nvCxnSpPr>
          <p:spPr bwMode="auto">
            <a:xfrm flipH="1" flipV="1">
              <a:off x="4278838" y="2507670"/>
              <a:ext cx="2217" cy="50568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 flipH="1">
              <a:off x="3692236" y="3177722"/>
              <a:ext cx="500649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 bwMode="auto">
            <a:xfrm flipH="1" flipV="1">
              <a:off x="4369225" y="3177722"/>
              <a:ext cx="496214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6" name="Oval 75"/>
            <p:cNvSpPr/>
            <p:nvPr/>
          </p:nvSpPr>
          <p:spPr bwMode="auto">
            <a:xfrm>
              <a:off x="4156364" y="2999496"/>
              <a:ext cx="249382" cy="2493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846620" y="3395958"/>
            <a:ext cx="1173203" cy="962893"/>
            <a:chOff x="3692236" y="2507670"/>
            <a:chExt cx="1173203" cy="962893"/>
          </a:xfrm>
        </p:grpSpPr>
        <p:cxnSp>
          <p:nvCxnSpPr>
            <p:cNvPr id="54" name="Straight Connector 53"/>
            <p:cNvCxnSpPr/>
            <p:nvPr/>
          </p:nvCxnSpPr>
          <p:spPr bwMode="auto">
            <a:xfrm flipH="1" flipV="1">
              <a:off x="4278838" y="2507670"/>
              <a:ext cx="2217" cy="50568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 flipH="1">
              <a:off x="3692236" y="3177722"/>
              <a:ext cx="500649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 flipH="1" flipV="1">
              <a:off x="4369225" y="3177722"/>
              <a:ext cx="496214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60" name="Oval 59"/>
            <p:cNvSpPr/>
            <p:nvPr/>
          </p:nvSpPr>
          <p:spPr bwMode="auto">
            <a:xfrm>
              <a:off x="4156364" y="2999496"/>
              <a:ext cx="249382" cy="2493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cxnSp>
        <p:nvCxnSpPr>
          <p:cNvPr id="79" name="Straight Connector 78"/>
          <p:cNvCxnSpPr/>
          <p:nvPr/>
        </p:nvCxnSpPr>
        <p:spPr bwMode="auto">
          <a:xfrm flipV="1">
            <a:off x="5855970" y="4083146"/>
            <a:ext cx="466725" cy="262890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5" name="Straight Connector 84"/>
          <p:cNvCxnSpPr/>
          <p:nvPr/>
        </p:nvCxnSpPr>
        <p:spPr bwMode="auto">
          <a:xfrm flipV="1">
            <a:off x="6429375" y="3353533"/>
            <a:ext cx="7621" cy="527683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 flipH="1" flipV="1">
            <a:off x="6549391" y="4077431"/>
            <a:ext cx="462914" cy="278130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grpSp>
        <p:nvGrpSpPr>
          <p:cNvPr id="95" name="Group 94"/>
          <p:cNvGrpSpPr/>
          <p:nvPr/>
        </p:nvGrpSpPr>
        <p:grpSpPr>
          <a:xfrm rot="3608085" flipV="1">
            <a:off x="6413514" y="4799080"/>
            <a:ext cx="1173203" cy="962893"/>
            <a:chOff x="3692236" y="2507670"/>
            <a:chExt cx="1173203" cy="962893"/>
          </a:xfrm>
        </p:grpSpPr>
        <p:cxnSp>
          <p:nvCxnSpPr>
            <p:cNvPr id="96" name="Straight Connector 95"/>
            <p:cNvCxnSpPr/>
            <p:nvPr/>
          </p:nvCxnSpPr>
          <p:spPr bwMode="auto">
            <a:xfrm flipH="1" flipV="1">
              <a:off x="4278838" y="2507670"/>
              <a:ext cx="2217" cy="50568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7" name="Straight Connector 96"/>
            <p:cNvCxnSpPr/>
            <p:nvPr/>
          </p:nvCxnSpPr>
          <p:spPr bwMode="auto">
            <a:xfrm flipH="1">
              <a:off x="3692236" y="3177722"/>
              <a:ext cx="500649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8" name="Straight Connector 97"/>
            <p:cNvCxnSpPr/>
            <p:nvPr/>
          </p:nvCxnSpPr>
          <p:spPr bwMode="auto">
            <a:xfrm flipH="1" flipV="1">
              <a:off x="4369225" y="3177722"/>
              <a:ext cx="496214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99" name="Oval 98"/>
            <p:cNvSpPr/>
            <p:nvPr/>
          </p:nvSpPr>
          <p:spPr bwMode="auto">
            <a:xfrm>
              <a:off x="4156364" y="2999496"/>
              <a:ext cx="249382" cy="2493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7248986" y="3331306"/>
            <a:ext cx="1055806" cy="1151454"/>
            <a:chOff x="7248986" y="3073400"/>
            <a:chExt cx="1055806" cy="1151454"/>
          </a:xfrm>
        </p:grpSpPr>
        <p:cxnSp>
          <p:nvCxnSpPr>
            <p:cNvPr id="103" name="Straight Connector 102"/>
            <p:cNvCxnSpPr/>
            <p:nvPr/>
          </p:nvCxnSpPr>
          <p:spPr bwMode="auto">
            <a:xfrm rot="3657667" flipH="1">
              <a:off x="7500717" y="3702522"/>
              <a:ext cx="2217" cy="50568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04" name="Straight Connector 103"/>
            <p:cNvCxnSpPr/>
            <p:nvPr/>
          </p:nvCxnSpPr>
          <p:spPr bwMode="auto">
            <a:xfrm flipH="1" flipV="1">
              <a:off x="7818120" y="3073400"/>
              <a:ext cx="7620" cy="58166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05" name="Straight Connector 104"/>
            <p:cNvCxnSpPr/>
            <p:nvPr/>
          </p:nvCxnSpPr>
          <p:spPr bwMode="auto">
            <a:xfrm rot="3657667" flipH="1">
              <a:off x="7910265" y="3830326"/>
              <a:ext cx="496214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06" name="Oval 105"/>
            <p:cNvSpPr/>
            <p:nvPr/>
          </p:nvSpPr>
          <p:spPr bwMode="auto">
            <a:xfrm rot="3657667" flipV="1">
              <a:off x="7695632" y="3655111"/>
              <a:ext cx="249382" cy="2493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cxnSp>
        <p:nvCxnSpPr>
          <p:cNvPr id="107" name="Straight Connector 106"/>
          <p:cNvCxnSpPr/>
          <p:nvPr/>
        </p:nvCxnSpPr>
        <p:spPr bwMode="auto">
          <a:xfrm flipV="1">
            <a:off x="7233920" y="4095846"/>
            <a:ext cx="476250" cy="268255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grpSp>
        <p:nvGrpSpPr>
          <p:cNvPr id="156" name="Group 155"/>
          <p:cNvGrpSpPr/>
          <p:nvPr/>
        </p:nvGrpSpPr>
        <p:grpSpPr>
          <a:xfrm>
            <a:off x="5185163" y="4564519"/>
            <a:ext cx="1056144" cy="1079299"/>
            <a:chOff x="5185163" y="4306613"/>
            <a:chExt cx="1056144" cy="1079299"/>
          </a:xfrm>
        </p:grpSpPr>
        <p:cxnSp>
          <p:nvCxnSpPr>
            <p:cNvPr id="109" name="Straight Connector 108"/>
            <p:cNvCxnSpPr/>
            <p:nvPr/>
          </p:nvCxnSpPr>
          <p:spPr bwMode="auto">
            <a:xfrm rot="3564635" flipH="1">
              <a:off x="5436894" y="4881354"/>
              <a:ext cx="2217" cy="50568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0" name="Straight Connector 109"/>
            <p:cNvCxnSpPr/>
            <p:nvPr/>
          </p:nvCxnSpPr>
          <p:spPr bwMode="auto">
            <a:xfrm rot="3564635" flipH="1" flipV="1">
              <a:off x="5501183" y="4410517"/>
              <a:ext cx="500649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1" name="Straight Connector 110"/>
            <p:cNvCxnSpPr/>
            <p:nvPr/>
          </p:nvCxnSpPr>
          <p:spPr bwMode="auto">
            <a:xfrm rot="3564635" flipH="1">
              <a:off x="5846780" y="4991384"/>
              <a:ext cx="496214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12" name="Oval 111"/>
            <p:cNvSpPr/>
            <p:nvPr/>
          </p:nvSpPr>
          <p:spPr bwMode="auto">
            <a:xfrm rot="3564635" flipV="1">
              <a:off x="5626942" y="4825388"/>
              <a:ext cx="249382" cy="2493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5876355" y="5168598"/>
            <a:ext cx="1038266" cy="1065812"/>
            <a:chOff x="5868735" y="4913232"/>
            <a:chExt cx="1038266" cy="1065812"/>
          </a:xfrm>
        </p:grpSpPr>
        <p:cxnSp>
          <p:nvCxnSpPr>
            <p:cNvPr id="114" name="Straight Connector 113"/>
            <p:cNvCxnSpPr/>
            <p:nvPr/>
          </p:nvCxnSpPr>
          <p:spPr bwMode="auto">
            <a:xfrm rot="17991915" flipH="1" flipV="1">
              <a:off x="6120466" y="4902631"/>
              <a:ext cx="2217" cy="50568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5" name="Straight Connector 114"/>
            <p:cNvCxnSpPr/>
            <p:nvPr/>
          </p:nvCxnSpPr>
          <p:spPr bwMode="auto">
            <a:xfrm rot="17991915" flipH="1">
              <a:off x="6192026" y="5582299"/>
              <a:ext cx="500649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6" name="Straight Connector 115"/>
            <p:cNvCxnSpPr/>
            <p:nvPr/>
          </p:nvCxnSpPr>
          <p:spPr bwMode="auto">
            <a:xfrm rot="17991915" flipH="1" flipV="1">
              <a:off x="6512474" y="5014918"/>
              <a:ext cx="496214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17" name="Oval 116"/>
            <p:cNvSpPr/>
            <p:nvPr/>
          </p:nvSpPr>
          <p:spPr bwMode="auto">
            <a:xfrm rot="17991915">
              <a:off x="6312816" y="5210916"/>
              <a:ext cx="249382" cy="2493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cxnSp>
        <p:nvCxnSpPr>
          <p:cNvPr id="130" name="Straight Connector 129"/>
          <p:cNvCxnSpPr/>
          <p:nvPr/>
        </p:nvCxnSpPr>
        <p:spPr bwMode="auto">
          <a:xfrm flipV="1">
            <a:off x="7122795" y="4540346"/>
            <a:ext cx="0" cy="552451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grpSp>
        <p:nvGrpSpPr>
          <p:cNvPr id="132" name="Group 131"/>
          <p:cNvGrpSpPr/>
          <p:nvPr/>
        </p:nvGrpSpPr>
        <p:grpSpPr>
          <a:xfrm rot="3608085" flipV="1">
            <a:off x="6417324" y="2414020"/>
            <a:ext cx="1173203" cy="962893"/>
            <a:chOff x="3692236" y="2507670"/>
            <a:chExt cx="1173203" cy="962893"/>
          </a:xfrm>
        </p:grpSpPr>
        <p:cxnSp>
          <p:nvCxnSpPr>
            <p:cNvPr id="133" name="Straight Connector 132"/>
            <p:cNvCxnSpPr/>
            <p:nvPr/>
          </p:nvCxnSpPr>
          <p:spPr bwMode="auto">
            <a:xfrm flipH="1" flipV="1">
              <a:off x="4278838" y="2507670"/>
              <a:ext cx="2217" cy="50568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4" name="Straight Connector 133"/>
            <p:cNvCxnSpPr/>
            <p:nvPr/>
          </p:nvCxnSpPr>
          <p:spPr bwMode="auto">
            <a:xfrm flipH="1">
              <a:off x="3692236" y="3177722"/>
              <a:ext cx="500649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5" name="Straight Connector 134"/>
            <p:cNvCxnSpPr/>
            <p:nvPr/>
          </p:nvCxnSpPr>
          <p:spPr bwMode="auto">
            <a:xfrm flipH="1" flipV="1">
              <a:off x="4369225" y="3177722"/>
              <a:ext cx="496214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36" name="Oval 135"/>
            <p:cNvSpPr/>
            <p:nvPr/>
          </p:nvSpPr>
          <p:spPr bwMode="auto">
            <a:xfrm>
              <a:off x="4156364" y="2999496"/>
              <a:ext cx="249382" cy="2493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 rot="17972080">
            <a:off x="7111575" y="2676389"/>
            <a:ext cx="1173203" cy="962893"/>
            <a:chOff x="3692236" y="2507670"/>
            <a:chExt cx="1173203" cy="962893"/>
          </a:xfrm>
        </p:grpSpPr>
        <p:cxnSp>
          <p:nvCxnSpPr>
            <p:cNvPr id="138" name="Straight Connector 137"/>
            <p:cNvCxnSpPr/>
            <p:nvPr/>
          </p:nvCxnSpPr>
          <p:spPr bwMode="auto">
            <a:xfrm flipH="1" flipV="1">
              <a:off x="4278838" y="2507670"/>
              <a:ext cx="2217" cy="50568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9" name="Straight Connector 138"/>
            <p:cNvCxnSpPr/>
            <p:nvPr/>
          </p:nvCxnSpPr>
          <p:spPr bwMode="auto">
            <a:xfrm flipH="1">
              <a:off x="3692236" y="3177722"/>
              <a:ext cx="500649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40" name="Straight Connector 139"/>
            <p:cNvCxnSpPr/>
            <p:nvPr/>
          </p:nvCxnSpPr>
          <p:spPr bwMode="auto">
            <a:xfrm flipH="1" flipV="1">
              <a:off x="4369225" y="3177721"/>
              <a:ext cx="496214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41" name="Oval 140"/>
            <p:cNvSpPr/>
            <p:nvPr/>
          </p:nvSpPr>
          <p:spPr bwMode="auto">
            <a:xfrm>
              <a:off x="4156364" y="2999496"/>
              <a:ext cx="249382" cy="2493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cxnSp>
        <p:nvCxnSpPr>
          <p:cNvPr id="146" name="Straight Connector 145"/>
          <p:cNvCxnSpPr/>
          <p:nvPr/>
        </p:nvCxnSpPr>
        <p:spPr bwMode="auto">
          <a:xfrm flipH="1" flipV="1">
            <a:off x="7231380" y="2894426"/>
            <a:ext cx="475615" cy="271780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7" name="Straight Connector 146"/>
          <p:cNvCxnSpPr/>
          <p:nvPr/>
        </p:nvCxnSpPr>
        <p:spPr bwMode="auto">
          <a:xfrm flipV="1">
            <a:off x="7821295" y="3347818"/>
            <a:ext cx="0" cy="567688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8" name="Straight Connector 147"/>
          <p:cNvCxnSpPr/>
          <p:nvPr/>
        </p:nvCxnSpPr>
        <p:spPr bwMode="auto">
          <a:xfrm flipV="1">
            <a:off x="6532880" y="2886806"/>
            <a:ext cx="476250" cy="268255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00" name="Straight Connector 99"/>
          <p:cNvCxnSpPr/>
          <p:nvPr/>
        </p:nvCxnSpPr>
        <p:spPr bwMode="auto">
          <a:xfrm>
            <a:off x="5750560" y="4535266"/>
            <a:ext cx="0" cy="548640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19" name="Straight Connector 118"/>
          <p:cNvCxnSpPr/>
          <p:nvPr/>
        </p:nvCxnSpPr>
        <p:spPr bwMode="auto">
          <a:xfrm flipH="1" flipV="1">
            <a:off x="5854066" y="5263612"/>
            <a:ext cx="482622" cy="269874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24" name="Straight Connector 123"/>
          <p:cNvCxnSpPr/>
          <p:nvPr/>
        </p:nvCxnSpPr>
        <p:spPr bwMode="auto">
          <a:xfrm flipV="1">
            <a:off x="6553200" y="5273136"/>
            <a:ext cx="466725" cy="262890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grpSp>
        <p:nvGrpSpPr>
          <p:cNvPr id="238" name="Group 237"/>
          <p:cNvGrpSpPr/>
          <p:nvPr/>
        </p:nvGrpSpPr>
        <p:grpSpPr>
          <a:xfrm>
            <a:off x="4500880" y="1802226"/>
            <a:ext cx="4226560" cy="4524772"/>
            <a:chOff x="4500880" y="1544320"/>
            <a:chExt cx="4226560" cy="4524772"/>
          </a:xfrm>
        </p:grpSpPr>
        <p:sp>
          <p:nvSpPr>
            <p:cNvPr id="227" name="Rectangle 226"/>
            <p:cNvSpPr/>
            <p:nvPr/>
          </p:nvSpPr>
          <p:spPr bwMode="auto">
            <a:xfrm>
              <a:off x="4500880" y="1544320"/>
              <a:ext cx="4226560" cy="446024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4589144" y="1883410"/>
              <a:ext cx="4117417" cy="3737876"/>
              <a:chOff x="9171304" y="3509010"/>
              <a:chExt cx="4117417" cy="3737876"/>
            </a:xfrm>
            <a:solidFill>
              <a:schemeClr val="bg1"/>
            </a:solidFill>
          </p:grpSpPr>
          <p:grpSp>
            <p:nvGrpSpPr>
              <p:cNvPr id="177" name="Group 176"/>
              <p:cNvGrpSpPr/>
              <p:nvPr/>
            </p:nvGrpSpPr>
            <p:grpSpPr>
              <a:xfrm>
                <a:off x="9171304" y="3964145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159" name="Hexagon 158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0" name="Hexagon 159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1" name="Hexagon 160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2" name="Hexagon 161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4" name="Hexagon 163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5" name="Hexagon 164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6" name="Hexagon 165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78" name="Group 177"/>
              <p:cNvGrpSpPr/>
              <p:nvPr/>
            </p:nvGrpSpPr>
            <p:grpSpPr>
              <a:xfrm>
                <a:off x="11489340" y="3511397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179" name="Hexagon 178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0" name="Hexagon 179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1" name="Hexagon 180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2" name="Hexagon 181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3" name="Hexagon 182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4" name="Hexagon 183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5" name="Hexagon 184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>
                <a:off x="10456752" y="4409734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187" name="Hexagon 186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8" name="Hexagon 187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9" name="Hexagon 188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0" name="Hexagon 189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1" name="Hexagon 190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2" name="Hexagon 191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3" name="Hexagon 192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94" name="Group 193"/>
              <p:cNvGrpSpPr/>
              <p:nvPr/>
            </p:nvGrpSpPr>
            <p:grpSpPr>
              <a:xfrm>
                <a:off x="10200263" y="3509010"/>
                <a:ext cx="1288162" cy="1047445"/>
                <a:chOff x="9145904" y="4432741"/>
                <a:chExt cx="1288162" cy="1047445"/>
              </a:xfrm>
              <a:grpFill/>
            </p:grpSpPr>
            <p:sp>
              <p:nvSpPr>
                <p:cNvPr id="195" name="Hexagon 194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6" name="Hexagon 195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8" name="Hexagon 197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1" name="Hexagon 200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202" name="Group 201"/>
              <p:cNvGrpSpPr/>
              <p:nvPr/>
            </p:nvGrpSpPr>
            <p:grpSpPr>
              <a:xfrm>
                <a:off x="10720044" y="5751165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203" name="Hexagon 202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4" name="Hexagon 203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5" name="Hexagon 204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6" name="Hexagon 205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7" name="Hexagon 206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8" name="Hexagon 207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9" name="Hexagon 208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210" name="Group 209"/>
              <p:cNvGrpSpPr/>
              <p:nvPr/>
            </p:nvGrpSpPr>
            <p:grpSpPr>
              <a:xfrm>
                <a:off x="9432043" y="5311479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211" name="Hexagon 210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2" name="Hexagon 211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3" name="Hexagon 212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4" name="Hexagon 213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5" name="Hexagon 214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6" name="Hexagon 215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7" name="Hexagon 216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218" name="Group 217"/>
              <p:cNvGrpSpPr/>
              <p:nvPr/>
            </p:nvGrpSpPr>
            <p:grpSpPr>
              <a:xfrm>
                <a:off x="11744752" y="4856255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219" name="Hexagon 218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0" name="Hexagon 219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1" name="Hexagon 220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2" name="Hexagon 221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3" name="Hexagon 222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4" name="Hexagon 223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5" name="Hexagon 224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229" name="TextBox 228"/>
            <p:cNvSpPr txBox="1"/>
            <p:nvPr/>
          </p:nvSpPr>
          <p:spPr>
            <a:xfrm>
              <a:off x="5039360" y="5699760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Planar structure of silicon crystal</a:t>
              </a:r>
              <a:endParaRPr lang="ru-RU" dirty="0" err="1" smtClean="0">
                <a:latin typeface="+mn-lt"/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995680" y="2707933"/>
            <a:ext cx="3484880" cy="3547945"/>
            <a:chOff x="995680" y="2450027"/>
            <a:chExt cx="3484880" cy="3547945"/>
          </a:xfrm>
        </p:grpSpPr>
        <p:grpSp>
          <p:nvGrpSpPr>
            <p:cNvPr id="231" name="Group 230"/>
            <p:cNvGrpSpPr/>
            <p:nvPr/>
          </p:nvGrpSpPr>
          <p:grpSpPr>
            <a:xfrm>
              <a:off x="1093284" y="2450027"/>
              <a:ext cx="2495740" cy="3002258"/>
              <a:chOff x="1225364" y="2521147"/>
              <a:chExt cx="2495740" cy="3002258"/>
            </a:xfrm>
          </p:grpSpPr>
          <p:grpSp>
            <p:nvGrpSpPr>
              <p:cNvPr id="33" name="Group 32"/>
              <p:cNvGrpSpPr/>
              <p:nvPr/>
            </p:nvGrpSpPr>
            <p:grpSpPr>
              <a:xfrm rot="9736035">
                <a:off x="2717057" y="3555715"/>
                <a:ext cx="1004047" cy="1298058"/>
                <a:chOff x="3059953" y="4087243"/>
                <a:chExt cx="1004047" cy="1298058"/>
              </a:xfrm>
            </p:grpSpPr>
            <p:cxnSp>
              <p:nvCxnSpPr>
                <p:cNvPr id="34" name="Straight Connector 33"/>
                <p:cNvCxnSpPr/>
                <p:nvPr/>
              </p:nvCxnSpPr>
              <p:spPr bwMode="auto">
                <a:xfrm>
                  <a:off x="3059953" y="4326965"/>
                  <a:ext cx="902447" cy="905435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35" name="Straight Connector 34"/>
                <p:cNvCxnSpPr/>
                <p:nvPr/>
              </p:nvCxnSpPr>
              <p:spPr bwMode="auto">
                <a:xfrm>
                  <a:off x="3161553" y="4238065"/>
                  <a:ext cx="902447" cy="905435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36" name="Oval 35"/>
                <p:cNvSpPr>
                  <a:spLocks noChangeAspect="1"/>
                </p:cNvSpPr>
                <p:nvPr/>
              </p:nvSpPr>
              <p:spPr bwMode="auto">
                <a:xfrm rot="18729421">
                  <a:off x="3042856" y="4258605"/>
                  <a:ext cx="137160" cy="5352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 bwMode="auto">
                <a:xfrm rot="18904787">
                  <a:off x="3504271" y="4087243"/>
                  <a:ext cx="120162" cy="129805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8" name="Oval 37"/>
                <p:cNvSpPr>
                  <a:spLocks noChangeAspect="1"/>
                </p:cNvSpPr>
                <p:nvPr/>
              </p:nvSpPr>
              <p:spPr bwMode="auto">
                <a:xfrm rot="18729421">
                  <a:off x="3945542" y="5161283"/>
                  <a:ext cx="137160" cy="53526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9525"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rot="17173963">
                <a:off x="1372369" y="3626858"/>
                <a:ext cx="1004047" cy="1298058"/>
                <a:chOff x="3059953" y="4087243"/>
                <a:chExt cx="1004047" cy="1298058"/>
              </a:xfrm>
            </p:grpSpPr>
            <p:cxnSp>
              <p:nvCxnSpPr>
                <p:cNvPr id="16" name="Straight Connector 15"/>
                <p:cNvCxnSpPr/>
                <p:nvPr/>
              </p:nvCxnSpPr>
              <p:spPr bwMode="auto">
                <a:xfrm>
                  <a:off x="3059953" y="4326965"/>
                  <a:ext cx="902447" cy="905435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7" name="Straight Connector 16"/>
                <p:cNvCxnSpPr/>
                <p:nvPr/>
              </p:nvCxnSpPr>
              <p:spPr bwMode="auto">
                <a:xfrm>
                  <a:off x="3161553" y="4238065"/>
                  <a:ext cx="902447" cy="905435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18" name="Oval 17"/>
                <p:cNvSpPr>
                  <a:spLocks noChangeAspect="1"/>
                </p:cNvSpPr>
                <p:nvPr/>
              </p:nvSpPr>
              <p:spPr bwMode="auto">
                <a:xfrm rot="18729421">
                  <a:off x="3042856" y="4258605"/>
                  <a:ext cx="137160" cy="5352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 bwMode="auto">
                <a:xfrm rot="18904787">
                  <a:off x="3504271" y="4087243"/>
                  <a:ext cx="120162" cy="129805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Oval 19"/>
                <p:cNvSpPr>
                  <a:spLocks noChangeAspect="1"/>
                </p:cNvSpPr>
                <p:nvPr/>
              </p:nvSpPr>
              <p:spPr bwMode="auto">
                <a:xfrm rot="18729421">
                  <a:off x="3945542" y="5161283"/>
                  <a:ext cx="137160" cy="53526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9525"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4" name="Oval 3"/>
              <p:cNvSpPr/>
              <p:nvPr/>
            </p:nvSpPr>
            <p:spPr bwMode="auto">
              <a:xfrm>
                <a:off x="2247296" y="3653121"/>
                <a:ext cx="645458" cy="645458"/>
              </a:xfrm>
              <a:prstGeom prst="ellipse">
                <a:avLst/>
              </a:prstGeom>
              <a:solidFill>
                <a:srgbClr val="FF6600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 rot="1664321">
                <a:off x="2311591" y="4225347"/>
                <a:ext cx="1004047" cy="1298058"/>
                <a:chOff x="3059953" y="4087243"/>
                <a:chExt cx="1004047" cy="1298058"/>
              </a:xfrm>
            </p:grpSpPr>
            <p:cxnSp>
              <p:nvCxnSpPr>
                <p:cNvPr id="7" name="Straight Connector 6"/>
                <p:cNvCxnSpPr/>
                <p:nvPr/>
              </p:nvCxnSpPr>
              <p:spPr bwMode="auto">
                <a:xfrm>
                  <a:off x="3059953" y="4326965"/>
                  <a:ext cx="902447" cy="905435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" name="Straight Connector 8"/>
                <p:cNvCxnSpPr/>
                <p:nvPr/>
              </p:nvCxnSpPr>
              <p:spPr bwMode="auto">
                <a:xfrm>
                  <a:off x="3161553" y="4238065"/>
                  <a:ext cx="902447" cy="905435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11" name="Oval 10"/>
                <p:cNvSpPr>
                  <a:spLocks noChangeAspect="1"/>
                </p:cNvSpPr>
                <p:nvPr/>
              </p:nvSpPr>
              <p:spPr bwMode="auto">
                <a:xfrm rot="18729421">
                  <a:off x="3042856" y="4258605"/>
                  <a:ext cx="137160" cy="5352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" name="Rectangle 12"/>
                <p:cNvSpPr/>
                <p:nvPr/>
              </p:nvSpPr>
              <p:spPr bwMode="auto">
                <a:xfrm rot="18904787">
                  <a:off x="3504272" y="4087243"/>
                  <a:ext cx="120162" cy="129805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" name="Oval 9"/>
                <p:cNvSpPr>
                  <a:spLocks noChangeAspect="1"/>
                </p:cNvSpPr>
                <p:nvPr/>
              </p:nvSpPr>
              <p:spPr bwMode="auto">
                <a:xfrm rot="18729421">
                  <a:off x="3945542" y="5161283"/>
                  <a:ext cx="137160" cy="53526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9525"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 rot="13471393">
                <a:off x="2123259" y="2521147"/>
                <a:ext cx="903368" cy="1179800"/>
                <a:chOff x="3059953" y="4087243"/>
                <a:chExt cx="1004047" cy="1298058"/>
              </a:xfrm>
            </p:grpSpPr>
            <p:cxnSp>
              <p:nvCxnSpPr>
                <p:cNvPr id="22" name="Straight Connector 21"/>
                <p:cNvCxnSpPr/>
                <p:nvPr/>
              </p:nvCxnSpPr>
              <p:spPr bwMode="auto">
                <a:xfrm>
                  <a:off x="3059953" y="4326965"/>
                  <a:ext cx="902447" cy="905435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23" name="Straight Connector 22"/>
                <p:cNvCxnSpPr/>
                <p:nvPr/>
              </p:nvCxnSpPr>
              <p:spPr bwMode="auto">
                <a:xfrm>
                  <a:off x="3161553" y="4238065"/>
                  <a:ext cx="902447" cy="905435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24" name="Oval 23"/>
                <p:cNvSpPr>
                  <a:spLocks noChangeAspect="1"/>
                </p:cNvSpPr>
                <p:nvPr/>
              </p:nvSpPr>
              <p:spPr bwMode="auto">
                <a:xfrm rot="18729421">
                  <a:off x="3042856" y="4258605"/>
                  <a:ext cx="137160" cy="5352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 bwMode="auto">
                <a:xfrm rot="18904787">
                  <a:off x="3504271" y="4087243"/>
                  <a:ext cx="120162" cy="129805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" name="Oval 25"/>
                <p:cNvSpPr>
                  <a:spLocks noChangeAspect="1"/>
                </p:cNvSpPr>
                <p:nvPr/>
              </p:nvSpPr>
              <p:spPr bwMode="auto">
                <a:xfrm rot="18729421">
                  <a:off x="3945542" y="5161283"/>
                  <a:ext cx="137160" cy="53526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9525"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232" name="TextBox 231"/>
            <p:cNvSpPr txBox="1"/>
            <p:nvPr/>
          </p:nvSpPr>
          <p:spPr>
            <a:xfrm>
              <a:off x="995680" y="5628640"/>
              <a:ext cx="3484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Stick model of a silicon atom</a:t>
              </a:r>
              <a:endParaRPr lang="ru-RU" dirty="0" err="1" smtClean="0">
                <a:latin typeface="+mn-lt"/>
              </a:endParaRPr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4439920" y="1436466"/>
            <a:ext cx="4460240" cy="4897120"/>
            <a:chOff x="4439920" y="1178560"/>
            <a:chExt cx="4460240" cy="4897120"/>
          </a:xfrm>
        </p:grpSpPr>
        <p:sp>
          <p:nvSpPr>
            <p:cNvPr id="235" name="Rectangle 234"/>
            <p:cNvSpPr/>
            <p:nvPr/>
          </p:nvSpPr>
          <p:spPr bwMode="auto">
            <a:xfrm>
              <a:off x="4439920" y="1178560"/>
              <a:ext cx="4460240" cy="489712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482534" y="2286000"/>
              <a:ext cx="4400230" cy="3058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6" name="TextBox 235"/>
            <p:cNvSpPr txBox="1"/>
            <p:nvPr/>
          </p:nvSpPr>
          <p:spPr>
            <a:xfrm>
              <a:off x="4785360" y="5638800"/>
              <a:ext cx="401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Neo Sans Intel" pitchFamily="34" charset="0"/>
                </a:rPr>
                <a:t>Purified silicon</a:t>
              </a:r>
              <a:endParaRPr lang="ru-RU" dirty="0" err="1" smtClean="0">
                <a:latin typeface="+mn-lt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253" y="826478"/>
            <a:ext cx="8464868" cy="963246"/>
          </a:xfrm>
        </p:spPr>
        <p:txBody>
          <a:bodyPr/>
          <a:lstStyle/>
          <a:p>
            <a:pPr marL="233363" indent="-233363">
              <a:buFont typeface="Arial" pitchFamily="34" charset="0"/>
              <a:buChar char="•"/>
            </a:pPr>
            <a:r>
              <a:rPr lang="en-US" sz="2000" b="1" dirty="0" smtClean="0"/>
              <a:t>Silicon</a:t>
            </a:r>
            <a:r>
              <a:rPr lang="en-US" sz="2000" dirty="0" smtClean="0"/>
              <a:t> (Si) is a chemical element with atomic number 14</a:t>
            </a:r>
          </a:p>
          <a:p>
            <a:pPr marL="233363" indent="-233363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I</a:t>
            </a:r>
            <a:r>
              <a:rPr lang="en-US" sz="2000" dirty="0" smtClean="0"/>
              <a:t>t has four electrons in the outermost shell available for covalent chemical bonding:</a:t>
            </a:r>
            <a:endParaRPr lang="ru-RU" sz="2000" dirty="0" smtClean="0"/>
          </a:p>
          <a:p>
            <a:pPr indent="233363">
              <a:buFont typeface="Arial" pitchFamily="34" charset="0"/>
              <a:buChar char="•"/>
            </a:pPr>
            <a:endParaRPr lang="ru-RU" sz="2000" dirty="0"/>
          </a:p>
        </p:txBody>
      </p:sp>
      <p:grpSp>
        <p:nvGrpSpPr>
          <p:cNvPr id="157" name="Group 156"/>
          <p:cNvGrpSpPr/>
          <p:nvPr/>
        </p:nvGrpSpPr>
        <p:grpSpPr>
          <a:xfrm>
            <a:off x="1650388" y="1631347"/>
            <a:ext cx="3789911" cy="657913"/>
            <a:chOff x="2767536" y="835151"/>
            <a:chExt cx="3789911" cy="657913"/>
          </a:xfrm>
        </p:grpSpPr>
        <p:grpSp>
          <p:nvGrpSpPr>
            <p:cNvPr id="158" name="Group 157"/>
            <p:cNvGrpSpPr/>
            <p:nvPr/>
          </p:nvGrpSpPr>
          <p:grpSpPr>
            <a:xfrm>
              <a:off x="3686556" y="835151"/>
              <a:ext cx="2870891" cy="562865"/>
              <a:chOff x="3686556" y="835151"/>
              <a:chExt cx="2870891" cy="562865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3686556" y="835152"/>
                <a:ext cx="406843" cy="561848"/>
                <a:chOff x="3686556" y="835152"/>
                <a:chExt cx="406843" cy="561848"/>
              </a:xfrm>
            </p:grpSpPr>
            <p:sp>
              <p:nvSpPr>
                <p:cNvPr id="240" name="Rectangle 239"/>
                <p:cNvSpPr/>
                <p:nvPr/>
              </p:nvSpPr>
              <p:spPr bwMode="auto">
                <a:xfrm>
                  <a:off x="374142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1" name="TextBox 240"/>
                    <p:cNvSpPr txBox="1"/>
                    <p:nvPr/>
                  </p:nvSpPr>
                  <p:spPr>
                    <a:xfrm>
                      <a:off x="3686556" y="835152"/>
                      <a:ext cx="40684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241" name="TextBox 2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86556" y="835152"/>
                      <a:ext cx="406843" cy="276999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11940" t="-4444" r="-7463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8" name="Group 167"/>
              <p:cNvGrpSpPr/>
              <p:nvPr/>
            </p:nvGrpSpPr>
            <p:grpSpPr>
              <a:xfrm>
                <a:off x="4158996" y="835152"/>
                <a:ext cx="406843" cy="561848"/>
                <a:chOff x="4091940" y="835152"/>
                <a:chExt cx="406843" cy="561848"/>
              </a:xfrm>
            </p:grpSpPr>
            <p:sp>
              <p:nvSpPr>
                <p:cNvPr id="233" name="Rectangle 232"/>
                <p:cNvSpPr/>
                <p:nvPr/>
              </p:nvSpPr>
              <p:spPr bwMode="auto">
                <a:xfrm>
                  <a:off x="409194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4" name="TextBox 233"/>
                    <p:cNvSpPr txBox="1"/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234" name="TextBox 23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13433" t="-4444" r="-5970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9" name="Group 168"/>
              <p:cNvGrpSpPr/>
              <p:nvPr/>
            </p:nvGrpSpPr>
            <p:grpSpPr>
              <a:xfrm>
                <a:off x="4553647" y="835151"/>
                <a:ext cx="705352" cy="562865"/>
                <a:chOff x="4553647" y="835151"/>
                <a:chExt cx="705352" cy="562865"/>
              </a:xfrm>
            </p:grpSpPr>
            <p:sp>
              <p:nvSpPr>
                <p:cNvPr id="199" name="Rectangle 198"/>
                <p:cNvSpPr/>
                <p:nvPr/>
              </p:nvSpPr>
              <p:spPr bwMode="auto">
                <a:xfrm>
                  <a:off x="4553647" y="1159256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0" name="Rectangle 199"/>
                <p:cNvSpPr/>
                <p:nvPr/>
              </p:nvSpPr>
              <p:spPr bwMode="auto">
                <a:xfrm>
                  <a:off x="4788213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 bwMode="auto">
                <a:xfrm>
                  <a:off x="5022779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0" name="TextBox 229"/>
                    <p:cNvSpPr txBox="1"/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230" name="TextBox 2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8841" t="-4444" r="-4348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70" name="Group 169"/>
              <p:cNvGrpSpPr/>
              <p:nvPr/>
            </p:nvGrpSpPr>
            <p:grpSpPr>
              <a:xfrm>
                <a:off x="5457444" y="835152"/>
                <a:ext cx="401905" cy="561848"/>
                <a:chOff x="4091940" y="835152"/>
                <a:chExt cx="401905" cy="561848"/>
              </a:xfrm>
            </p:grpSpPr>
            <p:sp>
              <p:nvSpPr>
                <p:cNvPr id="176" name="Rectangle 175"/>
                <p:cNvSpPr/>
                <p:nvPr/>
              </p:nvSpPr>
              <p:spPr bwMode="auto">
                <a:xfrm>
                  <a:off x="409194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7" name="TextBox 196"/>
                    <p:cNvSpPr txBox="1"/>
                    <p:nvPr/>
                  </p:nvSpPr>
                  <p:spPr>
                    <a:xfrm>
                      <a:off x="4091940" y="835152"/>
                      <a:ext cx="40190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97" name="TextBox 19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1940" y="835152"/>
                      <a:ext cx="401905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13636" t="-4444" r="-606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71" name="Group 170"/>
              <p:cNvGrpSpPr/>
              <p:nvPr/>
            </p:nvGrpSpPr>
            <p:grpSpPr>
              <a:xfrm>
                <a:off x="5852095" y="835151"/>
                <a:ext cx="705352" cy="562865"/>
                <a:chOff x="4553647" y="835151"/>
                <a:chExt cx="705352" cy="562865"/>
              </a:xfrm>
            </p:grpSpPr>
            <p:sp>
              <p:nvSpPr>
                <p:cNvPr id="172" name="Rectangle 171"/>
                <p:cNvSpPr/>
                <p:nvPr/>
              </p:nvSpPr>
              <p:spPr bwMode="auto">
                <a:xfrm>
                  <a:off x="4553647" y="1159256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3" name="Rectangle 172"/>
                <p:cNvSpPr/>
                <p:nvPr/>
              </p:nvSpPr>
              <p:spPr bwMode="auto">
                <a:xfrm>
                  <a:off x="4788213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4" name="Rectangle 173"/>
                <p:cNvSpPr/>
                <p:nvPr/>
              </p:nvSpPr>
              <p:spPr bwMode="auto">
                <a:xfrm>
                  <a:off x="5022779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5" name="TextBox 174"/>
                    <p:cNvSpPr txBox="1"/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75" name="TextBox 17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18841" t="-4444" r="-4348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63" name="TextBox 162"/>
            <p:cNvSpPr txBox="1"/>
            <p:nvPr/>
          </p:nvSpPr>
          <p:spPr>
            <a:xfrm>
              <a:off x="2767536" y="1092954"/>
              <a:ext cx="9653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Si (+14)</a:t>
              </a:r>
              <a:endParaRPr lang="ru-RU" sz="2000" dirty="0" err="1" smtClean="0">
                <a:latin typeface="+mn-lt"/>
              </a:endParaRPr>
            </a:p>
          </p:txBody>
        </p:sp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5525357"/>
      </p:ext>
    </p:extLst>
  </p:cSld>
  <p:clrMapOvr>
    <a:masterClrMapping/>
  </p:clrMapOvr>
  <p:transition advTm="34194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5069" x="3867150" y="5411788"/>
          <p14:tracePt t="85133" x="2214563" y="5010150"/>
          <p14:tracePt t="85175" x="1758950" y="4608513"/>
          <p14:tracePt t="85197" x="1758950" y="4438650"/>
          <p14:tracePt t="85244" x="2071688" y="3902075"/>
          <p14:tracePt t="85291" x="2901950" y="3455988"/>
          <p14:tracePt t="85334" x="3608388" y="3098800"/>
          <p14:tracePt t="85377" x="3919538" y="2992438"/>
          <p14:tracePt t="85400" x="4071938" y="2973388"/>
          <p14:tracePt t="85444" x="4187825" y="2965450"/>
          <p14:tracePt t="85491" x="4357688" y="2894013"/>
          <p14:tracePt t="85511" x="4438650" y="2867025"/>
          <p14:tracePt t="85553" x="4670425" y="2830513"/>
          <p14:tracePt t="85596" x="4705350" y="2830513"/>
          <p14:tracePt t="85658" x="4608513" y="2830513"/>
          <p14:tracePt t="85701" x="4214813" y="2813050"/>
          <p14:tracePt t="85746" x="3660775" y="2759075"/>
          <p14:tracePt t="85793" x="3259138" y="2732088"/>
          <p14:tracePt t="85838" x="3224213" y="2714625"/>
          <p14:tracePt t="85881" x="3536950" y="2554288"/>
          <p14:tracePt t="85926" x="4259263" y="2455863"/>
          <p14:tracePt t="85971" x="4670425" y="2465388"/>
          <p14:tracePt t="86016" x="4867275" y="2517775"/>
          <p14:tracePt t="86060" x="4894263" y="2517775"/>
          <p14:tracePt t="86103" x="4902200" y="2517775"/>
          <p14:tracePt t="86166" x="4902200" y="2527300"/>
          <p14:tracePt t="86482" x="4803775" y="2517775"/>
          <p14:tracePt t="86529" x="4394200" y="2420938"/>
          <p14:tracePt t="86575" x="4098925" y="2357438"/>
          <p14:tracePt t="86618" x="3973513" y="2357438"/>
          <p14:tracePt t="86703" x="3973513" y="2349500"/>
          <p14:tracePt t="86789" x="3990975" y="2330450"/>
          <p14:tracePt t="86830" x="4000500" y="2330450"/>
          <p14:tracePt t="86893" x="4000500" y="2322513"/>
          <p14:tracePt t="86939" x="4037013" y="2312988"/>
          <p14:tracePt t="86964" x="4071938" y="2312988"/>
          <p14:tracePt t="87007" x="4133850" y="2312988"/>
          <p14:tracePt t="87028" x="4152900" y="2312988"/>
          <p14:tracePt t="87070" x="4197350" y="2312988"/>
          <p14:tracePt t="87113" x="4241800" y="2312988"/>
          <p14:tracePt t="87135" x="4251325" y="2312988"/>
          <p14:tracePt t="87180" x="4286250" y="2312988"/>
          <p14:tracePt t="87224" x="4313238" y="2312988"/>
          <p14:tracePt t="87289" x="4330700" y="2312988"/>
          <p14:tracePt t="87334" x="4340225" y="2312988"/>
          <p14:tracePt t="87377" x="4348163" y="2312988"/>
          <p14:tracePt t="87421" x="4367213" y="2312988"/>
          <p14:tracePt t="87484" x="4394200" y="2312988"/>
          <p14:tracePt t="87526" x="4429125" y="2312988"/>
          <p14:tracePt t="87569" x="4456113" y="2312988"/>
          <p14:tracePt t="87612" x="4483100" y="2312988"/>
          <p14:tracePt t="87654" x="4500563" y="2312988"/>
          <p14:tracePt t="87699" x="4527550" y="2312988"/>
          <p14:tracePt t="87742" x="4554538" y="2312988"/>
          <p14:tracePt t="87785" x="4581525" y="2312988"/>
          <p14:tracePt t="87807" x="4598988" y="2322513"/>
          <p14:tracePt t="87850" x="4660900" y="2339975"/>
          <p14:tracePt t="87893" x="4786313" y="2349500"/>
          <p14:tracePt t="87918" x="4822825" y="2357438"/>
          <p14:tracePt t="87962" x="4929188" y="2374900"/>
          <p14:tracePt t="88007" x="5027613" y="2374900"/>
          <p14:tracePt t="88028" x="5099050" y="2384425"/>
          <p14:tracePt t="88071" x="5268913" y="2384425"/>
          <p14:tracePt t="88113" x="5367338" y="2384425"/>
          <p14:tracePt t="88135" x="5446713" y="2384425"/>
          <p14:tracePt t="88179" x="5527675" y="2349500"/>
          <p14:tracePt t="88221" x="5537200" y="2339975"/>
          <p14:tracePt t="88243" x="5537200" y="2330450"/>
          <p14:tracePt t="88287" x="5564188" y="2268538"/>
          <p14:tracePt t="88329" x="5581650" y="2232025"/>
          <p14:tracePt t="88372" x="5581650" y="2197100"/>
          <p14:tracePt t="88415" x="5581650" y="2170113"/>
          <p14:tracePt t="88459" x="5527675" y="2089150"/>
          <p14:tracePt t="88503" x="5446713" y="2027238"/>
          <p14:tracePt t="88522" x="5411788" y="2000250"/>
          <p14:tracePt t="88566" x="5251450" y="1938338"/>
          <p14:tracePt t="88590" x="5187950" y="1911350"/>
          <p14:tracePt t="88634" x="5037138" y="1866900"/>
          <p14:tracePt t="88676" x="4857750" y="1812925"/>
          <p14:tracePt t="88699" x="4786313" y="1785938"/>
          <p14:tracePt t="88746" x="4697413" y="1785938"/>
          <p14:tracePt t="88788" x="4545013" y="1785938"/>
          <p14:tracePt t="88831" x="4429125" y="1803400"/>
          <p14:tracePt t="88872" x="4384675" y="1822450"/>
          <p14:tracePt t="88916" x="4340225" y="1849438"/>
          <p14:tracePt t="88942" x="4330700" y="1874838"/>
          <p14:tracePt t="88985" x="4322763" y="1893888"/>
          <p14:tracePt t="89028" x="4303713" y="1928813"/>
          <p14:tracePt t="89071" x="4268788" y="1992313"/>
          <p14:tracePt t="89113" x="4268788" y="2009775"/>
          <p14:tracePt t="89136" x="4259263" y="2017713"/>
          <p14:tracePt t="89178" x="4251325" y="2081213"/>
          <p14:tracePt t="89222" x="4251325" y="2179638"/>
          <p14:tracePt t="89264" x="4313238" y="2278063"/>
          <p14:tracePt t="89307" x="4465638" y="2428875"/>
          <p14:tracePt t="89350" x="4598988" y="2482850"/>
          <p14:tracePt t="89393" x="4741863" y="2509838"/>
          <p14:tracePt t="89437" x="4857750" y="2517775"/>
          <p14:tracePt t="89479" x="5037138" y="2517775"/>
          <p14:tracePt t="89522" x="5135563" y="2517775"/>
          <p14:tracePt t="89542" x="5197475" y="2500313"/>
          <p14:tracePt t="89584" x="5313363" y="2482850"/>
          <p14:tracePt t="89626" x="5394325" y="2465388"/>
          <p14:tracePt t="89669" x="5518150" y="2401888"/>
          <p14:tracePt t="89711" x="5572125" y="2357438"/>
          <p14:tracePt t="89754" x="5572125" y="2322513"/>
          <p14:tracePt t="89776" x="5581650" y="2278063"/>
          <p14:tracePt t="89819" x="5589588" y="2160588"/>
          <p14:tracePt t="89863" x="5589588" y="2098675"/>
          <p14:tracePt t="89906" x="5589588" y="2071688"/>
          <p14:tracePt t="89951" x="5537200" y="2017713"/>
          <p14:tracePt t="89994" x="5438775" y="1946275"/>
          <p14:tracePt t="90015" x="5411788" y="1920875"/>
          <p14:tracePt t="90058" x="5313363" y="1857375"/>
          <p14:tracePt t="90101" x="5207000" y="1822450"/>
          <p14:tracePt t="90143" x="5099050" y="1812925"/>
          <p14:tracePt t="90186" x="5010150" y="1812925"/>
          <p14:tracePt t="90229" x="4929188" y="1795463"/>
          <p14:tracePt t="90274" x="4803775" y="1795463"/>
          <p14:tracePt t="90316" x="4759325" y="1795463"/>
          <p14:tracePt t="90339" x="4732338" y="1795463"/>
          <p14:tracePt t="90383" x="4643438" y="1803400"/>
          <p14:tracePt t="90426" x="4572000" y="1822450"/>
          <p14:tracePt t="90470" x="4510088" y="1849438"/>
          <p14:tracePt t="90512" x="4483100" y="1866900"/>
          <p14:tracePt t="90533" x="4456113" y="1874838"/>
          <p14:tracePt t="90556" x="4438650" y="1884363"/>
          <p14:tracePt t="90599" x="4419600" y="1901825"/>
          <p14:tracePt t="90622" x="4411663" y="1911350"/>
          <p14:tracePt t="90665" x="4357688" y="1955800"/>
          <p14:tracePt t="90709" x="4313238" y="1982788"/>
          <p14:tracePt t="90752" x="4313238" y="1992313"/>
          <p14:tracePt t="90814" x="4313238" y="2009775"/>
          <p14:tracePt t="90875" x="4313238" y="2027238"/>
          <p14:tracePt t="90918" x="4313238" y="2089150"/>
          <p14:tracePt t="90962" x="4340225" y="2187575"/>
          <p14:tracePt t="91006" x="4402138" y="2286000"/>
          <p14:tracePt t="91026" x="4473575" y="2357438"/>
          <p14:tracePt t="91069" x="4589463" y="2438400"/>
          <p14:tracePt t="91111" x="4687888" y="2500313"/>
          <p14:tracePt t="91153" x="4741863" y="2517775"/>
          <p14:tracePt t="91195" x="4840288" y="2544763"/>
          <p14:tracePt t="91239" x="4875213" y="2544763"/>
          <p14:tracePt t="91261" x="4884738" y="2544763"/>
          <p14:tracePt t="91304" x="4992688" y="2554288"/>
          <p14:tracePt t="91347" x="5054600" y="2554288"/>
          <p14:tracePt t="91392" x="5180013" y="2554288"/>
          <p14:tracePt t="91435" x="5349875" y="2536825"/>
          <p14:tracePt t="91477" x="5394325" y="2527300"/>
          <p14:tracePt t="91521" x="5411788" y="2517775"/>
          <p14:tracePt t="91543" x="5438775" y="2492375"/>
          <p14:tracePt t="91587" x="5483225" y="2428875"/>
          <p14:tracePt t="91629" x="5572125" y="2330450"/>
          <p14:tracePt t="91652" x="5608638" y="2278063"/>
          <p14:tracePt t="91694" x="5626100" y="2251075"/>
          <p14:tracePt t="91738" x="5635625" y="2232025"/>
          <p14:tracePt t="91761" x="5635625" y="2206625"/>
          <p14:tracePt t="91804" x="5635625" y="2152650"/>
          <p14:tracePt t="91846" x="5635625" y="2071688"/>
          <p14:tracePt t="91889" x="5626100" y="2044700"/>
          <p14:tracePt t="91932" x="5581650" y="2000250"/>
          <p14:tracePt t="91974" x="5510213" y="1955800"/>
          <p14:tracePt t="91996" x="5465763" y="1928813"/>
          <p14:tracePt t="92018" x="5421313" y="1920875"/>
          <p14:tracePt t="92062" x="5313363" y="1893888"/>
          <p14:tracePt t="92104" x="5108575" y="1857375"/>
          <p14:tracePt t="92148" x="4938713" y="1830388"/>
          <p14:tracePt t="92190" x="4857750" y="1812925"/>
          <p14:tracePt t="92233" x="4714875" y="1812925"/>
          <p14:tracePt t="92274" x="4633913" y="1812925"/>
          <p14:tracePt t="92316" x="4491038" y="1822450"/>
          <p14:tracePt t="92339" x="4473575" y="1830388"/>
          <p14:tracePt t="92382" x="4330700" y="1866900"/>
          <p14:tracePt t="92424" x="4232275" y="1901825"/>
          <p14:tracePt t="92468" x="4214813" y="1911350"/>
          <p14:tracePt t="92510" x="4214813" y="1928813"/>
          <p14:tracePt t="92553" x="4214813" y="1938338"/>
          <p14:tracePt t="92595" x="4214813" y="1982788"/>
          <p14:tracePt t="92638" x="4179888" y="2063750"/>
          <p14:tracePt t="92679" x="4152900" y="2116138"/>
          <p14:tracePt t="92742" x="4152900" y="2135188"/>
          <p14:tracePt t="92784" x="4160838" y="2179638"/>
          <p14:tracePt t="92807" x="4187825" y="2206625"/>
          <p14:tracePt t="92850" x="4295775" y="2339975"/>
          <p14:tracePt t="92893" x="4384675" y="2393950"/>
          <p14:tracePt t="92936" x="4491038" y="2455863"/>
          <p14:tracePt t="92981" x="4616450" y="2500313"/>
          <p14:tracePt t="93024" x="4705350" y="2527300"/>
          <p14:tracePt t="93066" x="4803775" y="2536825"/>
          <p14:tracePt t="93089" x="4894263" y="2554288"/>
          <p14:tracePt t="93132" x="5018088" y="2554288"/>
          <p14:tracePt t="93175" x="5160963" y="2554288"/>
          <p14:tracePt t="93218" x="5232400" y="2554288"/>
          <p14:tracePt t="93261" x="5303838" y="2536825"/>
          <p14:tracePt t="93306" x="5349875" y="2527300"/>
          <p14:tracePt t="93348" x="5357813" y="2527300"/>
          <p14:tracePt t="93371" x="5367338" y="2527300"/>
          <p14:tracePt t="118115" x="5108575" y="2411413"/>
          <p14:tracePt t="118158" x="4724400" y="2170113"/>
          <p14:tracePt t="118201" x="4510088" y="1973263"/>
          <p14:tracePt t="118244" x="4313238" y="1795463"/>
          <p14:tracePt t="118267" x="4295775" y="1776413"/>
          <p14:tracePt t="118328" x="4251325" y="1751013"/>
          <p14:tracePt t="118371" x="4232275" y="1741488"/>
          <p14:tracePt t="118490" x="4241800" y="1741488"/>
          <p14:tracePt t="118534" x="4259263" y="1758950"/>
          <p14:tracePt t="118577" x="4295775" y="1785938"/>
          <p14:tracePt t="118620" x="4303713" y="1795463"/>
          <p14:tracePt t="118642" x="4313238" y="1795463"/>
          <p14:tracePt t="118686" x="4322763" y="1812925"/>
          <p14:tracePt t="118731" x="4330700" y="1822450"/>
          <p14:tracePt t="118812" x="4340225" y="1830388"/>
          <p14:tracePt t="118874" x="4348163" y="1830388"/>
          <p14:tracePt t="118917" x="4367213" y="1849438"/>
          <p14:tracePt t="118978" x="4384675" y="1857375"/>
          <p14:tracePt t="119001" x="4429125" y="1857375"/>
          <p14:tracePt t="119026" x="4491038" y="1857375"/>
          <p14:tracePt t="119075" x="4625975" y="1849438"/>
          <p14:tracePt t="119117" x="4714875" y="1830388"/>
          <p14:tracePt t="119140" x="4751388" y="1830388"/>
          <p14:tracePt t="119184" x="4768850" y="1822450"/>
          <p14:tracePt t="119227" x="4813300" y="1822450"/>
          <p14:tracePt t="119251" x="4830763" y="1803400"/>
          <p14:tracePt t="119294" x="4848225" y="1803400"/>
          <p14:tracePt t="119337" x="4946650" y="1795463"/>
          <p14:tracePt t="119359" x="4992688" y="1795463"/>
          <p14:tracePt t="119403" x="5018088" y="1795463"/>
          <p14:tracePt t="119606" x="5018088" y="1812925"/>
          <p14:tracePt t="119627" x="5000625" y="1866900"/>
          <p14:tracePt t="119670" x="4973638" y="1946275"/>
          <p14:tracePt t="119714" x="4956175" y="1982788"/>
          <p14:tracePt t="119759" x="4956175" y="2017713"/>
          <p14:tracePt t="127178" x="4027488" y="2152650"/>
          <p14:tracePt t="127240" x="3295650" y="2670175"/>
          <p14:tracePt t="127301" x="3098800" y="3017838"/>
          <p14:tracePt t="127360" x="3071813" y="3241675"/>
          <p14:tracePt t="127419" x="3133725" y="3446463"/>
          <p14:tracePt t="127481" x="3108325" y="3813175"/>
          <p14:tracePt t="127539" x="2428875" y="4233863"/>
          <p14:tracePt t="127601" x="1874838" y="4438650"/>
          <p14:tracePt t="127663" x="1901825" y="4295775"/>
          <p14:tracePt t="127725" x="2724150" y="3795713"/>
          <p14:tracePt t="127787" x="3251200" y="3778250"/>
          <p14:tracePt t="127848" x="3340100" y="4259263"/>
          <p14:tracePt t="127911" x="2982913" y="4670425"/>
          <p14:tracePt t="127973" x="2312988" y="4741863"/>
          <p14:tracePt t="128004" x="2160588" y="4591050"/>
          <p14:tracePt t="128035" x="2071688" y="4305300"/>
          <p14:tracePt t="128096" x="2411413" y="3643313"/>
          <p14:tracePt t="128129" x="2714625" y="3492500"/>
          <p14:tracePt t="128160" x="3027363" y="3473450"/>
          <p14:tracePt t="128191" x="3187700" y="3635375"/>
          <p14:tracePt t="128222" x="3214688" y="3813175"/>
          <p14:tracePt t="128252" x="3170238" y="4179888"/>
          <p14:tracePt t="128284" x="2965450" y="4421188"/>
          <p14:tracePt t="128345" x="2473325" y="4652963"/>
          <p14:tracePt t="128378" x="2241550" y="4616450"/>
          <p14:tracePt t="128409" x="2143125" y="4465638"/>
          <p14:tracePt t="128470" x="2224088" y="3929063"/>
          <p14:tracePt t="128502" x="2393950" y="3795713"/>
          <p14:tracePt t="128532" x="2687638" y="3741738"/>
          <p14:tracePt t="128563" x="2919413" y="3805238"/>
          <p14:tracePt t="128596" x="3152775" y="3965575"/>
          <p14:tracePt t="128662" x="3108325" y="4448175"/>
          <p14:tracePt t="128732" x="2303463" y="4876800"/>
          <p14:tracePt t="128794" x="1812925" y="4652963"/>
          <p14:tracePt t="128855" x="1741488" y="4286250"/>
          <p14:tracePt t="128916" x="2062163" y="3857625"/>
          <p14:tracePt t="128977" x="2527300" y="3805238"/>
          <p14:tracePt t="129035" x="2697163" y="4187825"/>
          <p14:tracePt t="129103" x="2438400" y="4778375"/>
          <p14:tracePt t="129134" x="2295525" y="4857750"/>
          <p14:tracePt t="129196" x="2170113" y="4876800"/>
          <p14:tracePt t="129285" x="2179638" y="4805363"/>
          <p14:tracePt t="129348" x="2322513" y="4473575"/>
          <p14:tracePt t="129412" x="2490788" y="4367213"/>
          <p14:tracePt t="129470" x="2803525" y="4402138"/>
          <p14:tracePt t="129502" x="2840038" y="4429125"/>
          <p14:tracePt t="129531" x="2840038" y="4492625"/>
          <p14:tracePt t="129564" x="2608263" y="4751388"/>
          <p14:tracePt t="129622" x="1938338" y="4973638"/>
          <p14:tracePt t="129682" x="1714500" y="4867275"/>
          <p14:tracePt t="129745" x="1670050" y="4519613"/>
          <p14:tracePt t="129804" x="1874838" y="4125913"/>
          <p14:tracePt t="129865" x="2170113" y="4090988"/>
          <p14:tracePt t="129926" x="2384425" y="4214813"/>
          <p14:tracePt t="129987" x="2411413" y="4330700"/>
          <p14:tracePt t="130019" x="2330450" y="4448175"/>
          <p14:tracePt t="130051" x="2187575" y="4572000"/>
          <p14:tracePt t="130113" x="1893888" y="4652963"/>
          <p14:tracePt t="130177" x="1795463" y="4564063"/>
          <p14:tracePt t="130236" x="1776413" y="4251325"/>
          <p14:tracePt t="130295" x="1938338" y="3983038"/>
          <p14:tracePt t="130358" x="2214563" y="3929063"/>
          <p14:tracePt t="130418" x="2446338" y="4000500"/>
          <p14:tracePt t="130479" x="2490788" y="4081463"/>
          <p14:tracePt t="130540" x="2490788" y="4135438"/>
          <p14:tracePt t="130631" x="2473325" y="4251325"/>
          <p14:tracePt t="130692" x="2455863" y="4295775"/>
          <p14:tracePt t="130755" x="2411413" y="4384675"/>
          <p14:tracePt t="130817" x="2393950" y="4429125"/>
          <p14:tracePt t="130877" x="2357438" y="4438650"/>
          <p14:tracePt t="130940" x="2330450" y="4438650"/>
          <p14:tracePt t="130971" x="2322513" y="4438650"/>
          <p14:tracePt t="131030" x="2322513" y="4421188"/>
          <p14:tracePt t="131087" x="2322513" y="4402138"/>
          <p14:tracePt t="131150" x="2482850" y="4394200"/>
          <p14:tracePt t="131208" x="2633663" y="4376738"/>
          <p14:tracePt t="131269" x="2705100" y="4384675"/>
          <p14:tracePt t="131302" x="2768600" y="4402138"/>
          <p14:tracePt t="131330" x="2830513" y="4411663"/>
          <p14:tracePt t="131390" x="2965450" y="4500563"/>
          <p14:tracePt t="131450" x="3009900" y="4527550"/>
          <p14:tracePt t="131599" x="2705100" y="4411663"/>
          <p14:tracePt t="131658" x="2411413" y="4268788"/>
          <p14:tracePt t="131692" x="2347913" y="4214813"/>
          <p14:tracePt t="131750" x="2339975" y="4179888"/>
          <p14:tracePt t="131838" x="2581275" y="4179888"/>
          <p14:tracePt t="131900" x="2867025" y="4286250"/>
          <p14:tracePt t="131963" x="3133725" y="4402138"/>
          <p14:tracePt t="132024" x="3276600" y="4473575"/>
          <p14:tracePt t="132083" x="3367088" y="4527550"/>
          <p14:tracePt t="132114" x="3419475" y="4564063"/>
          <p14:tracePt t="132175" x="3455988" y="4581525"/>
          <p14:tracePt t="132294" x="3394075" y="4581525"/>
          <p14:tracePt t="132352" x="3062288" y="4519613"/>
          <p14:tracePt t="132414" x="2455863" y="4278313"/>
          <p14:tracePt t="132479" x="2374900" y="4197350"/>
          <p14:tracePt t="132538" x="2428875" y="4214813"/>
          <p14:tracePt t="132601" x="2795588" y="4402138"/>
          <p14:tracePt t="132662" x="2919413" y="4465638"/>
          <p14:tracePt t="132724" x="2928938" y="4473575"/>
          <p14:tracePt t="132783" x="2938463" y="4483100"/>
          <p14:tracePt t="132842" x="2990850" y="4527550"/>
          <p14:tracePt t="132903" x="3081338" y="4572000"/>
          <p14:tracePt t="132941" x="3098800" y="4572000"/>
          <p14:tracePt t="133001" x="3108325" y="4572000"/>
          <p14:tracePt t="133205" x="3116263" y="4572000"/>
          <p14:tracePt t="212680" x="2982913" y="4625975"/>
          <p14:tracePt t="212725" x="2633663" y="4652963"/>
          <p14:tracePt t="212770" x="2473325" y="4456113"/>
          <p14:tracePt t="212813" x="2536825" y="4340225"/>
          <p14:tracePt t="212856" x="2973388" y="4187825"/>
          <p14:tracePt t="212879" x="3241675" y="4187825"/>
          <p14:tracePt t="212922" x="3429000" y="4295775"/>
          <p14:tracePt t="212965" x="3544888" y="4402138"/>
          <p14:tracePt t="213011" x="3776663" y="4473575"/>
          <p14:tracePt t="213035" x="4089400" y="4500563"/>
          <p14:tracePt t="213080" x="4697413" y="4429125"/>
          <p14:tracePt t="213123" x="4813300" y="4429125"/>
          <p14:tracePt t="213381" x="5143500" y="4429125"/>
          <p14:tracePt t="213425" x="5589588" y="4492625"/>
          <p14:tracePt t="213470" x="5688013" y="4519613"/>
          <p14:tracePt t="213516" x="5786438" y="4564063"/>
          <p14:tracePt t="213537" x="5795963" y="4572000"/>
          <p14:tracePt t="213645" x="5715000" y="4545013"/>
          <p14:tracePt t="213687" x="5715000" y="4527550"/>
          <p14:tracePt t="213752" x="5751513" y="4500563"/>
          <p14:tracePt t="213797" x="5759450" y="4492625"/>
          <p14:tracePt t="213859" x="5759450" y="4473575"/>
          <p14:tracePt t="213922" x="5715000" y="4473575"/>
          <p14:tracePt t="213965" x="5707063" y="4465638"/>
          <p14:tracePt t="216521" x="5688013" y="4598988"/>
          <p14:tracePt t="216541" x="5688013" y="4706938"/>
          <p14:tracePt t="216588" x="5715000" y="5010150"/>
          <p14:tracePt t="216631" x="5751513" y="5162550"/>
          <p14:tracePt t="216673" x="5759450" y="5197475"/>
          <p14:tracePt t="216717" x="5759450" y="5207000"/>
          <p14:tracePt t="216760" x="5759450" y="5251450"/>
          <p14:tracePt t="216804" x="5759450" y="5330825"/>
          <p14:tracePt t="216847" x="5759450" y="5340350"/>
          <p14:tracePt t="289972" x="5724525" y="5340350"/>
          <p14:tracePt t="290018" x="5635625" y="5108575"/>
          <p14:tracePt t="290063" x="5875338" y="4894263"/>
          <p14:tracePt t="290109" x="6224588" y="4759325"/>
          <p14:tracePt t="290152" x="6446838" y="4662488"/>
          <p14:tracePt t="290196" x="6688138" y="4527550"/>
          <p14:tracePt t="290240" x="6724650" y="4510088"/>
          <p14:tracePt t="290287" x="6572250" y="4448175"/>
          <p14:tracePt t="290334" x="5635625" y="4224338"/>
          <p14:tracePt t="290379" x="4902200" y="4000500"/>
          <p14:tracePt t="290430" x="4527550" y="3751263"/>
          <p14:tracePt t="290667" x="4394200" y="3232150"/>
          <p14:tracePt t="290713" x="4357688" y="2517775"/>
          <p14:tracePt t="290759" x="4375150" y="2295525"/>
          <p14:tracePt t="290783" x="4394200" y="2268538"/>
          <p14:tracePt t="290906" x="4429125" y="2259013"/>
          <p14:tracePt t="290953" x="4446588" y="2251075"/>
          <p14:tracePt t="291040" x="4491038" y="2224088"/>
          <p14:tracePt t="291185" x="4491038" y="2241550"/>
          <p14:tracePt t="291248" x="4483100" y="2251075"/>
          <p14:tracePt t="291313" x="4483100" y="2259013"/>
          <p14:tracePt t="291437" x="4483100" y="2268538"/>
          <p14:tracePt t="291503" x="4483100" y="2286000"/>
          <p14:tracePt t="291565" x="4483100" y="2295525"/>
          <p14:tracePt t="292432" x="4483100" y="2303463"/>
          <p14:tracePt t="292515" x="4483100" y="2330450"/>
          <p14:tracePt t="292559" x="4500563" y="2401888"/>
          <p14:tracePt t="292603" x="4510088" y="2411413"/>
          <p14:tracePt t="292669" x="4510088" y="2420938"/>
          <p14:tracePt t="293591" x="4510088" y="2411413"/>
          <p14:tracePt t="295056" x="4473575" y="2482850"/>
          <p14:tracePt t="295082" x="4322763" y="2635250"/>
          <p14:tracePt t="295128" x="3884613" y="2955925"/>
          <p14:tracePt t="295176" x="3616325" y="3429000"/>
          <p14:tracePt t="295220" x="3589338" y="3733800"/>
          <p14:tracePt t="295265" x="3786188" y="3830638"/>
          <p14:tracePt t="295308" x="3911600" y="3830638"/>
          <p14:tracePt t="295330" x="3919538" y="3840163"/>
          <p14:tracePt t="295417" x="3536950" y="3795713"/>
          <p14:tracePt t="295441" x="3367088" y="3759200"/>
          <p14:tracePt t="295488" x="3330575" y="3751263"/>
          <p14:tracePt t="295552" x="3429000" y="3857625"/>
          <p14:tracePt t="295597" x="3687763" y="4116388"/>
          <p14:tracePt t="295642" x="3848100" y="4268788"/>
          <p14:tracePt t="295687" x="3938588" y="4330700"/>
          <p14:tracePt t="295732" x="3983038" y="4357688"/>
          <p14:tracePt t="295780" x="4108450" y="44386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060" y="293032"/>
            <a:ext cx="8229600" cy="889000"/>
          </a:xfrm>
        </p:spPr>
        <p:txBody>
          <a:bodyPr/>
          <a:lstStyle/>
          <a:p>
            <a:pPr algn="ctr"/>
            <a:r>
              <a:rPr lang="en-US" dirty="0" smtClean="0"/>
              <a:t>Conduction properties</a:t>
            </a:r>
            <a:endParaRPr lang="ru-RU" dirty="0"/>
          </a:p>
        </p:txBody>
      </p:sp>
      <p:grpSp>
        <p:nvGrpSpPr>
          <p:cNvPr id="61" name="Group 60"/>
          <p:cNvGrpSpPr/>
          <p:nvPr/>
        </p:nvGrpSpPr>
        <p:grpSpPr>
          <a:xfrm>
            <a:off x="2326605" y="1502485"/>
            <a:ext cx="4226560" cy="4493994"/>
            <a:chOff x="3393440" y="1493520"/>
            <a:chExt cx="4226560" cy="4493994"/>
          </a:xfrm>
        </p:grpSpPr>
        <p:sp>
          <p:nvSpPr>
            <p:cNvPr id="5" name="Rectangle 4"/>
            <p:cNvSpPr/>
            <p:nvPr/>
          </p:nvSpPr>
          <p:spPr bwMode="auto">
            <a:xfrm>
              <a:off x="3393440" y="1493520"/>
              <a:ext cx="4226560" cy="446024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6" name="Group 225"/>
            <p:cNvGrpSpPr/>
            <p:nvPr/>
          </p:nvGrpSpPr>
          <p:grpSpPr>
            <a:xfrm>
              <a:off x="3481704" y="1832610"/>
              <a:ext cx="4117417" cy="3737876"/>
              <a:chOff x="9171304" y="3509010"/>
              <a:chExt cx="4117417" cy="3737876"/>
            </a:xfrm>
            <a:solidFill>
              <a:schemeClr val="bg1"/>
            </a:solidFill>
          </p:grpSpPr>
          <p:grpSp>
            <p:nvGrpSpPr>
              <p:cNvPr id="8" name="Group 176"/>
              <p:cNvGrpSpPr/>
              <p:nvPr/>
            </p:nvGrpSpPr>
            <p:grpSpPr>
              <a:xfrm>
                <a:off x="9171304" y="3964145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54" name="Hexagon 53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Hexagon 54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6" name="Hexagon 55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7" name="Hexagon 56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8" name="Hexagon 57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9" name="Hexagon 58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0" name="Hexagon 59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9" name="Group 177"/>
              <p:cNvGrpSpPr/>
              <p:nvPr/>
            </p:nvGrpSpPr>
            <p:grpSpPr>
              <a:xfrm>
                <a:off x="11489340" y="3511397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47" name="Hexagon 46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8" name="Hexagon 47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9" name="Hexagon 48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0" name="Hexagon 49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1" name="Hexagon 50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Hexagon 51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3" name="Hexagon 52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0" name="Group 185"/>
              <p:cNvGrpSpPr/>
              <p:nvPr/>
            </p:nvGrpSpPr>
            <p:grpSpPr>
              <a:xfrm>
                <a:off x="10456752" y="4409734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40" name="Hexagon 39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1" name="Hexagon 40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dirty="0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2" name="Hexagon 41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Hexagon 42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4" name="Hexagon 43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5" name="Hexagon 44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Hexagon 45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" name="Group 193"/>
              <p:cNvGrpSpPr/>
              <p:nvPr/>
            </p:nvGrpSpPr>
            <p:grpSpPr>
              <a:xfrm>
                <a:off x="10200263" y="3509010"/>
                <a:ext cx="1288162" cy="1047445"/>
                <a:chOff x="9145904" y="4432741"/>
                <a:chExt cx="1288162" cy="1047445"/>
              </a:xfrm>
              <a:grpFill/>
            </p:grpSpPr>
            <p:sp>
              <p:nvSpPr>
                <p:cNvPr id="36" name="Hexagon 35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7" name="Hexagon 36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8" name="Hexagon 37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9" name="Hexagon 38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2" name="Group 201"/>
              <p:cNvGrpSpPr/>
              <p:nvPr/>
            </p:nvGrpSpPr>
            <p:grpSpPr>
              <a:xfrm>
                <a:off x="10720044" y="5751165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29" name="Hexagon 28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0" name="Hexagon 29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Hexagon 30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2" name="Hexagon 31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Hexagon 32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4" name="Hexagon 33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5" name="Hexagon 34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3" name="Group 209"/>
              <p:cNvGrpSpPr/>
              <p:nvPr/>
            </p:nvGrpSpPr>
            <p:grpSpPr>
              <a:xfrm>
                <a:off x="9432043" y="5311479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22" name="Hexagon 21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" name="Hexagon 22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4" name="Hexagon 23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" name="Hexagon 24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" name="Hexagon 25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" name="Hexagon 26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" name="Hexagon 27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4" name="Group 217"/>
              <p:cNvGrpSpPr/>
              <p:nvPr/>
            </p:nvGrpSpPr>
            <p:grpSpPr>
              <a:xfrm>
                <a:off x="11744752" y="4856255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15" name="Hexagon 14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" name="Hexagon 15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" name="Hexagon 16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" name="Hexagon 17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" name="Hexagon 18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Hexagon 19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" name="Hexagon 20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3514199" y="5648960"/>
              <a:ext cx="40341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Neo Sans Intel" pitchFamily="34" charset="0"/>
                </a:rPr>
                <a:t>Spontaneous electron-ion par creation </a:t>
              </a:r>
              <a:endParaRPr lang="ru-RU" sz="1600" dirty="0" err="1" smtClean="0">
                <a:latin typeface="+mn-lt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14385" y="3180080"/>
            <a:ext cx="347980" cy="214674"/>
            <a:chOff x="4681220" y="3180080"/>
            <a:chExt cx="347980" cy="214674"/>
          </a:xfrm>
        </p:grpSpPr>
        <p:sp>
          <p:nvSpPr>
            <p:cNvPr id="63" name="Rectangle 62"/>
            <p:cNvSpPr/>
            <p:nvPr/>
          </p:nvSpPr>
          <p:spPr bwMode="auto">
            <a:xfrm rot="19871626">
              <a:off x="4818380" y="3215641"/>
              <a:ext cx="210820" cy="45719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4681220" y="3241040"/>
              <a:ext cx="165100" cy="153714"/>
            </a:xfrm>
            <a:prstGeom prst="ellipse">
              <a:avLst/>
            </a:prstGeom>
            <a:solidFill>
              <a:srgbClr val="FF33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 bwMode="auto">
            <a:xfrm flipH="1">
              <a:off x="4940300" y="3180080"/>
              <a:ext cx="78740" cy="5334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71" name="Oval 70"/>
          <p:cNvSpPr/>
          <p:nvPr/>
        </p:nvSpPr>
        <p:spPr bwMode="auto">
          <a:xfrm>
            <a:off x="3714080" y="3228625"/>
            <a:ext cx="86360" cy="80404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2" name="Explosion 2 71"/>
          <p:cNvSpPr/>
          <p:nvPr/>
        </p:nvSpPr>
        <p:spPr bwMode="auto">
          <a:xfrm>
            <a:off x="3518500" y="3103245"/>
            <a:ext cx="422910" cy="394335"/>
          </a:xfrm>
          <a:prstGeom prst="irregularSeal2">
            <a:avLst/>
          </a:prstGeom>
          <a:solidFill>
            <a:srgbClr val="FF0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3" name="Explosion 2 72"/>
          <p:cNvSpPr/>
          <p:nvPr/>
        </p:nvSpPr>
        <p:spPr bwMode="auto">
          <a:xfrm>
            <a:off x="3520406" y="3112210"/>
            <a:ext cx="422910" cy="394335"/>
          </a:xfrm>
          <a:prstGeom prst="irregularSeal2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5" name="Content Placeholder 2"/>
          <p:cNvSpPr>
            <a:spLocks noGrp="1"/>
          </p:cNvSpPr>
          <p:nvPr>
            <p:ph idx="1"/>
          </p:nvPr>
        </p:nvSpPr>
        <p:spPr>
          <a:xfrm>
            <a:off x="415571" y="1045022"/>
            <a:ext cx="8464868" cy="963246"/>
          </a:xfrm>
        </p:spPr>
        <p:txBody>
          <a:bodyPr/>
          <a:lstStyle/>
          <a:p>
            <a:pPr marL="233363" indent="-233363">
              <a:buFont typeface="Arial" pitchFamily="34" charset="0"/>
              <a:buChar char="•"/>
            </a:pPr>
            <a:r>
              <a:rPr lang="en-US" sz="2000" b="1" dirty="0" smtClean="0"/>
              <a:t>Pure silicon is a semiconductor</a:t>
            </a:r>
            <a:r>
              <a:rPr lang="en-US" sz="2000" dirty="0" smtClean="0"/>
              <a:t>: is doesn’t conduct strong electrical current, because it has few free charge carriers</a:t>
            </a:r>
            <a:endParaRPr lang="ru-RU" sz="2000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7984926"/>
      </p:ext>
    </p:extLst>
  </p:cSld>
  <p:clrMapOvr>
    <a:masterClrMapping/>
  </p:clrMapOvr>
  <p:transition advTm="14245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51 -0.01018 C 0.0073 -0.01551 0.00782 -0.01319 0.00695 -0.0169 C 0.0066 -0.01852 0.00469 -0.0213 0.00469 -0.02106 C 0.0033 -0.02731 -0.00191 -0.03495 -0.0059 -0.03843 C -0.01024 -0.04213 -0.00763 -0.04074 -0.01093 -0.04213 C -0.01197 -0.04259 -0.01423 -0.04352 -0.01423 -0.04329 C -0.01892 -0.05093 -0.03142 -0.04931 -0.03593 -0.04143 C -0.04027 -0.0338 -0.03628 -0.03935 -0.03923 -0.03542 C -0.04045 -0.03171 -0.04253 -0.02801 -0.04479 -0.025 C -0.04548 -0.02199 -0.04618 -0.01898 -0.04704 -0.0162 C -0.04774 -0.00532 -0.05225 0.01343 -0.04583 0.02083 C -0.04531 0.02431 -0.04513 0.02593 -0.04305 0.02824 C -0.04079 0.03796 -0.03368 0.04583 -0.02812 0.05185 C -0.02604 0.05394 -0.02447 0.05671 -0.02204 0.05787 C -0.02048 0.05972 -0.0184 0.06134 -0.01649 0.06227 C -0.01458 0.06482 -0.01215 0.06505 -0.00972 0.06597 C -0.00468 0.06782 -0.00052 0.07083 0.00469 0.07199 C 0.01511 0.07153 0.02553 0.07199 0.03525 0.06667 C 0.04011 0.06088 0.04584 0.05694 0.05018 0.05046 C 0.05035 0.04977 0.05053 0.04884 0.05087 0.04815 C 0.05122 0.04745 0.05209 0.04745 0.05243 0.04676 C 0.05521 0.04074 0.05469 0.03125 0.05921 0.02523 C 0.0599 0.02107 0.06059 0.0169 0.0625 0.01343 C 0.06389 -0.00301 0.06268 -0.01806 0.05921 -0.03333 C 0.05799 -0.03866 0.05487 -0.04398 0.05243 -0.04815 C 0.05122 -0.05023 0.04914 -0.05463 0.04914 -0.0544 C 0.04827 -0.0588 0.0474 -0.06412 0.04532 -0.06736 C 0.04323 -0.08079 0.04341 -0.10393 0.05573 -0.10949 C 0.05747 -0.11273 0.06112 -0.11389 0.06407 -0.11481 C 0.06598 -0.11551 0.06962 -0.1162 0.06962 -0.11597 C 0.07466 -0.11574 0.07691 -0.11505 0.08143 -0.11389 C 0.0849 -0.11088 0.08803 -0.10602 0.09184 -0.1044 C 0.09219 -0.10393 0.09254 -0.10324 0.09306 -0.10278 C 0.09358 -0.10231 0.09428 -0.10255 0.09462 -0.10208 C 0.09549 -0.10116 0.09688 -0.09838 0.09688 -0.09815 C 0.09705 -0.09768 0.09705 -0.09699 0.0974 -0.0963 C 0.09775 -0.0956 0.09844 -0.09537 0.09862 -0.09468 C 0.09983 -0.09167 0.10018 -0.08681 0.10087 -0.08356 C 0.10053 -0.0794 0.10122 -0.07477 0.09966 -0.07106 C 0.09601 -0.0625 0.08855 -0.06018 0.08195 -0.05833 C 0.07761 -0.05856 0.07344 -0.0588 0.0691 -0.05926 C 0.06094 -0.06018 0.05539 -0.07153 0.05018 -0.07847 C 0.04948 -0.08102 0.04879 -0.08194 0.0474 -0.08356 C 0.04653 -0.08704 0.04532 -0.08889 0.04306 -0.09097 C 0.04289 -0.09167 0.04289 -0.09282 0.04254 -0.09329 C 0.04219 -0.09375 0.04132 -0.09352 0.0408 -0.09398 C 0.03803 -0.09606 0.03542 -0.10023 0.03247 -0.10139 C 0.02848 -0.10671 0.02014 -0.1081 0.01476 -0.1088 C 0.00348 -0.11227 -0.00642 -0.1081 -0.01701 -0.10579 C -0.01979 -0.10463 -0.02257 -0.10324 -0.02534 -0.10208 C -0.02812 -0.09977 -0.03159 -0.09792 -0.03472 -0.09699 C -0.03715 -0.09375 -0.04079 -0.0919 -0.04357 -0.08889 C -0.04548 -0.08681 -0.04652 -0.0838 -0.04809 -0.08148 C -0.04947 -0.0794 -0.05121 -0.07801 -0.0526 -0.07616 C -0.05382 -0.0713 -0.05694 -0.06782 -0.0592 -0.06366 C -0.06024 -0.06181 -0.0625 -0.05833 -0.0625 -0.0581 C -0.06336 -0.05463 -0.06597 -0.05208 -0.06753 -0.04884 C -0.06944 -0.04051 -0.06632 -0.05278 -0.06927 -0.04444 C -0.07083 -0.03981 -0.07118 -0.03356 -0.07204 -0.0287 C -0.07291 -0.01366 -0.0743 0.00069 -0.07204 0.01574 C -0.07135 0.02083 -0.07118 0.02894 -0.06805 0.03264 C -0.06684 0.03958 -0.06458 0.04375 -0.06197 0.04977 C -0.06111 0.0544 -0.05902 0.05995 -0.05694 0.06389 C -0.05572 0.06898 -0.05277 0.07245 -0.05034 0.07639 C -0.0434 0.0875 -0.03507 0.09954 -0.02413 0.10301 C -0.02118 0.10602 -0.01736 0.10671 -0.01371 0.10741 C -0.00902 0.10995 -0.00364 0.11042 0.00139 0.11111 C 0.01094 0.11435 0.02066 0.11111 0.03021 0.10972 C 0.03247 0.10903 0.03473 0.10903 0.03698 0.10833 C 0.04202 0.10648 0.0474 0.10324 0.05243 0.10093 C 0.05608 0.09769 0.06615 0.0956 0.07084 0.09421 C 0.08195 0.09468 0.08577 0.09468 0.09462 0.0963 C 0.09688 0.09838 0.09566 0.09769 0.09809 0.09861 C 0.09914 0.09907 0.10139 0.1 0.10139 0.10023 C 0.10348 0.10208 0.10573 0.10278 0.10799 0.10463 C 0.1099 0.10625 0.10955 0.1081 0.11198 0.10903 C 0.11684 0.11343 0.12084 0.11944 0.12466 0.12523 C 0.12587 0.12708 0.12761 0.12847 0.12865 0.13056 C 0.13143 0.13588 0.13455 0.14167 0.13855 0.14537 C 0.14115 0.14769 0.14514 0.14884 0.14809 0.15046 C 0.15 0.15162 0.15417 0.15278 0.15417 0.15301 C 0.16684 0.15162 0.18039 0.14931 0.18803 0.13426 C 0.18907 0.13009 0.19011 0.12593 0.1908 0.12153 C 0.19046 0.10556 0.19254 0.1 0.1875 0.08982 C 0.18612 0.08357 0.17848 0.07477 0.17414 0.07199 C 0.17292 0.07014 0.17223 0.06921 0.17032 0.06829 C 0.16823 0.06551 0.16962 0.0669 0.1658 0.06528 C 0.16528 0.06505 0.16407 0.06458 0.16407 0.06482 C 0.16112 0.06019 0.15556 0.06065 0.15191 0.05787 C 0.14879 0.05532 0.14601 0.05139 0.14254 0.04977 C 0.14115 0.04722 0.14028 0.0463 0.13803 0.04537 C 0.13577 0.0419 0.13282 0.03912 0.13073 0.03565 C 0.12952 0.03357 0.12917 0.03102 0.12796 0.02894 C 0.12743 0.02523 0.12674 0.02153 0.12587 0.01782 C 0.12605 0.0125 0.125 -0.00255 0.12865 -0.00741 C 0.12934 -0.01273 0.13056 -0.01458 0.13299 -0.01921 C 0.13368 -0.0206 0.13577 -0.02222 0.13577 -0.02199 C 0.1375 -0.0294 0.13455 -0.01944 0.13803 -0.025 C 0.13855 -0.02569 0.1382 -0.02708 0.13855 -0.02801 C 0.13941 -0.03056 0.14497 -0.03472 0.14688 -0.03542 C 0.14896 -0.03819 0.15278 -0.03843 0.15573 -0.03912 C 0.15816 -0.03889 0.16059 -0.03889 0.16303 -0.03843 C 0.16459 -0.03819 0.16754 -0.03704 0.16754 -0.03681 C 0.1698 -0.03472 0.17205 -0.03495 0.17466 -0.03333 C 0.17657 -0.03218 0.17813 -0.03056 0.18021 -0.02963 C 0.18178 -0.02755 0.18421 -0.02523 0.18629 -0.02431 C 0.18959 -0.0206 0.19462 -0.01875 0.1974 -0.01389 C 0.19775 -0.01319 0.19827 -0.0125 0.19862 -0.01181 C 0.19896 -0.01111 0.19931 -0.01018 0.19966 -0.00949 C 0.20035 -0.0081 0.20191 -0.00579 0.20191 -0.00556 C 0.20243 -0.00347 0.20365 -0.00231 0.20417 -3.7037E-7 C 0.20452 0.00162 0.20521 0.00463 0.20521 0.00486 C 0.20504 0.01458 0.20591 0.02732 0.20139 0.03634 C 0.20053 0.04005 0.19827 0.04236 0.19636 0.04537 C 0.19566 0.04815 0.19462 0.04884 0.19254 0.04977 C 0.1908 0.05185 0.18855 0.05255 0.18629 0.05347 C 0.17362 0.06482 0.15608 0.05764 0.1408 0.05787 C 0.13612 0.05857 0.1316 0.06019 0.12691 0.06088 C 0.12431 0.06181 0.11598 0.06944 0.11407 0.07269 C 0.1132 0.07407 0.11285 0.07593 0.11198 0.07708 C 0.1099 0.07986 0.11094 0.07824 0.10851 0.0831 C 0.10816 0.0838 0.10747 0.08519 0.10747 0.08542 C 0.10643 0.08982 0.10556 0.09444 0.10365 0.09861 C 0.104 0.11921 0.1007 0.13403 0.11198 0.14676 C 0.1125 0.14931 0.12066 0.16019 0.1224 0.16088 C 0.12431 0.16435 0.12587 0.16736 0.12865 0.16968 C 0.13021 0.17292 0.13195 0.17755 0.13421 0.18009 C 0.13507 0.18519 0.13716 0.18982 0.13803 0.19491 C 0.1375 0.20579 0.13872 0.20579 0.13473 0.21204 C 0.13334 0.21736 0.12622 0.22269 0.1224 0.22384 C 0.11997 0.22454 0.11528 0.22593 0.11528 0.22616 C 0.10816 0.22546 0.10469 0.22546 0.09862 0.22384 C 0.09601 0.22315 0.09757 0.22315 0.09462 0.22153 C 0.09358 0.22107 0.09132 0.22014 0.09132 0.22037 C 0.09011 0.21829 0.08907 0.21713 0.0875 0.21574 C 0.08559 0.21204 0.08421 0.20833 0.08247 0.20463 C 0.08091 0.19583 0.08004 0.18426 0.08629 0.1787 C 0.08941 0.17292 0.09289 0.17153 0.09809 0.17037 C 0.13299 0.1713 0.13542 0.17199 0.16806 0.17037 C 0.17431 0.17014 0.18073 0.1669 0.18698 0.16597 C 0.19167 0.16273 0.19705 0.16204 0.20191 0.15857 C 0.20018 0.16111 0.2007 0.15995 0.20243 0.15926 C 0.20382 0.1588 0.20504 0.15833 0.20643 0.15787 C 0.20955 0.15324 0.21337 0.15046 0.21754 0.14815 C 0.21893 0.14537 0.22553 0.13935 0.22796 0.13704 C 0.229 0.13611 0.23056 0.13565 0.23143 0.13426 C 0.23473 0.12917 0.2375 0.12361 0.2408 0.11852 C 0.24219 0.11296 0.24028 0.11968 0.24254 0.11482 C 0.24375 0.11227 0.2441 0.1088 0.24532 0.10602 C 0.24601 0.1044 0.2474 0.10162 0.2474 0.10185 C 0.24827 0.09769 0.24966 0.09352 0.25087 0.08982 C 0.25139 0.07732 0.25296 0.06528 0.25417 0.05278 C 0.25382 0.04421 0.2533 0.03588 0.25191 0.02755 C 0.25139 0.01968 0.24914 0.00463 0.24584 -0.00208 C 0.24532 -0.00532 0.2441 -0.00926 0.24184 -0.01018 C 0.2408 -0.01481 0.23803 -0.01829 0.23577 -0.02222 C 0.23264 -0.02778 0.22969 -0.03565 0.22518 -0.03912 C 0.22362 -0.04282 0.21945 -0.04768 0.21632 -0.04884 C 0.21476 -0.05023 0.21389 -0.05324 0.21198 -0.05393 C 0.20782 -0.05556 0.20417 -0.0588 0.20018 -0.06065 C 0.19584 -0.06273 0.1908 -0.06319 0.18629 -0.06366 C 0.17657 -0.06319 0.17362 -0.06273 0.1658 -0.06134 C 0.16389 -0.06065 0.16303 -0.05949 0.16129 -0.05833 C 0.16025 -0.05764 0.15799 -0.05694 0.15799 -0.05671 C 0.15591 -0.05509 0.15382 -0.0544 0.15139 -0.05324 C 0.14983 -0.05139 0.14775 -0.04977 0.14584 -0.04884 C 0.14358 -0.04583 0.13941 -0.04028 0.13629 -0.03912 C 0.13316 -0.03495 0.129 -0.02893 0.12466 -0.02731 C 0.12292 -0.02477 0.12066 -0.02245 0.1191 -0.01991 C 0.11493 -0.01319 0.11164 -0.00579 0.10747 0.00093 C 0.104 0.00671 0.10018 0.0169 0.09584 0.02083 C 0.0948 0.02708 0.09028 0.0331 0.08698 0.03796 C 0.08542 0.04398 0.0823 0.04815 0.07917 0.05278 C 0.07796 0.05741 0.07518 0.06088 0.07362 0.06528 C 0.07223 0.06944 0.07136 0.07384 0.06962 0.07778 C 0.06893 0.08241 0.06823 0.08681 0.0658 0.09051 C 0.06476 0.09676 0.06077 0.11134 0.05747 0.11574 C 0.05678 0.11875 0.05625 0.1213 0.05469 0.12384 C 0.054 0.12824 0.05261 0.13102 0.05018 0.13426 C 0.04757 0.14444 0.03559 0.15648 0.02865 0.16088 C 0.02657 0.16227 0.02362 0.16482 0.02136 0.16528 C 0.01945 0.16574 0.0158 0.16667 0.0158 0.1669 C 0.00053 0.1662 -0.00225 0.1662 -0.01371 0.16157 C -0.01527 0.16019 -0.01684 0.15926 -0.01857 0.15857 C -0.02013 0.15694 -0.02222 0.15579 -0.02413 0.15486 C -0.02517 0.15417 -0.0276 0.15347 -0.0276 0.1537 C -0.02916 0.15116 -0.03107 0.14838 -0.03316 0.14676 C -0.03559 0.14167 -0.0342 0.14329 -0.03697 0.14074 C -0.03871 0.13727 -0.04079 0.13472 -0.04253 0.13125 C -0.0427 0.13056 -0.0427 0.12963 -0.04305 0.12894 C -0.0434 0.12824 -0.04444 0.12824 -0.04479 0.12755 C -0.04618 0.12431 -0.04566 0.12153 -0.04757 0.11782 C -0.04913 0.11134 -0.05069 0.1037 -0.05364 0.09792 C -0.05451 0.09375 -0.05572 0.08958 -0.05642 0.08519 C -0.05607 0.07662 -0.05694 0.05857 -0.05138 0.05116 C -0.05052 0.04745 -0.04791 0.04491 -0.04635 0.04167 C -0.04305 0.03495 -0.03836 0.02685 -0.03246 0.02454 C -0.02951 0.02199 -0.02673 0.02107 -0.02361 0.01944 C -0.02187 0.01852 -0.01857 0.01713 -0.01857 0.01736 C -0.01614 0.01505 -0.01267 0.01273 -0.00972 0.01273 " pathEditMode="relative" rAng="0" ptsTypes="fffffffffffffffffffffffffffffffffffffffffffffffffffffffffffffffffffffffffffffffffffffffffffffffffffffffffffffffffffffffffffffffffffffffffffffffffffffffffffffffffffffffffffffffffffffffffffffffffffffffA">
                                      <p:cBhvr>
                                        <p:cTn id="17" dur="1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0" y="6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1" grpId="0" animBg="1"/>
      <p:bldP spid="71" grpId="1" animBg="1"/>
      <p:bldP spid="71" grpId="2" animBg="1"/>
      <p:bldP spid="72" grpId="0" animBg="1"/>
      <p:bldP spid="73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241" x="3367088" y="4251325"/>
          <p14:tracePt t="1301" x="857250" y="3421063"/>
          <p14:tracePt t="1361" x="115888" y="2938463"/>
          <p14:tracePt t="1423" x="303213" y="2401888"/>
          <p14:tracePt t="1485" x="1438275" y="1704975"/>
          <p14:tracePt t="1549" x="2393950" y="1231900"/>
          <p14:tracePt t="1580" x="2455863" y="12049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900" y="538479"/>
            <a:ext cx="8056880" cy="5247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6" name="Group 65"/>
          <p:cNvGrpSpPr/>
          <p:nvPr/>
        </p:nvGrpSpPr>
        <p:grpSpPr>
          <a:xfrm>
            <a:off x="441960" y="769620"/>
            <a:ext cx="8351520" cy="5097780"/>
            <a:chOff x="441960" y="769620"/>
            <a:chExt cx="8351520" cy="5097780"/>
          </a:xfrm>
        </p:grpSpPr>
        <p:sp>
          <p:nvSpPr>
            <p:cNvPr id="62" name="Rectangle 61"/>
            <p:cNvSpPr/>
            <p:nvPr/>
          </p:nvSpPr>
          <p:spPr bwMode="auto">
            <a:xfrm>
              <a:off x="441960" y="792480"/>
              <a:ext cx="6065520" cy="507492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6461760" y="2522220"/>
              <a:ext cx="2331720" cy="334518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6858000" y="769620"/>
              <a:ext cx="1935480" cy="17526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6461760" y="784860"/>
              <a:ext cx="441960" cy="127254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l="76819" t="28993" r="17960" b="62179"/>
          <a:stretch/>
        </p:blipFill>
        <p:spPr bwMode="auto">
          <a:xfrm>
            <a:off x="6903720" y="2057400"/>
            <a:ext cx="420624" cy="46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524741" y="1021080"/>
            <a:ext cx="4608272" cy="47725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3" name="Group 225"/>
          <p:cNvGrpSpPr/>
          <p:nvPr/>
        </p:nvGrpSpPr>
        <p:grpSpPr>
          <a:xfrm>
            <a:off x="850264" y="1532523"/>
            <a:ext cx="4117417" cy="3737876"/>
            <a:chOff x="9171304" y="3509010"/>
            <a:chExt cx="4117417" cy="3737876"/>
          </a:xfrm>
          <a:solidFill>
            <a:schemeClr val="bg1"/>
          </a:solidFill>
        </p:grpSpPr>
        <p:grpSp>
          <p:nvGrpSpPr>
            <p:cNvPr id="15" name="Group 176"/>
            <p:cNvGrpSpPr/>
            <p:nvPr/>
          </p:nvGrpSpPr>
          <p:grpSpPr>
            <a:xfrm>
              <a:off x="9171304" y="3964145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61" name="Hexagon 60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7" name="Hexagon 66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8" name="Hexagon 67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9" name="Hexagon 68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70" name="Hexagon 69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71" name="Hexagon 70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72" name="Hexagon 71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6" name="Group 177"/>
            <p:cNvGrpSpPr/>
            <p:nvPr/>
          </p:nvGrpSpPr>
          <p:grpSpPr>
            <a:xfrm>
              <a:off x="11489340" y="3511397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54" name="Hexagon 53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5" name="Hexagon 54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6" name="Hexagon 55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7" name="Hexagon 56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8" name="Hexagon 57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9" name="Hexagon 58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0" name="Hexagon 59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7" name="Group 185"/>
            <p:cNvGrpSpPr/>
            <p:nvPr/>
          </p:nvGrpSpPr>
          <p:grpSpPr>
            <a:xfrm>
              <a:off x="10456752" y="4409734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47" name="Hexagon 46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8" name="Hexagon 47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9" name="Hexagon 48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0" name="Hexagon 49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1" name="Hexagon 50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2" name="Hexagon 51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3" name="Hexagon 52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8" name="Group 193"/>
            <p:cNvGrpSpPr/>
            <p:nvPr/>
          </p:nvGrpSpPr>
          <p:grpSpPr>
            <a:xfrm>
              <a:off x="10200263" y="3509010"/>
              <a:ext cx="1288162" cy="1047445"/>
              <a:chOff x="9145904" y="4432741"/>
              <a:chExt cx="1288162" cy="1047445"/>
            </a:xfrm>
            <a:grpFill/>
          </p:grpSpPr>
          <p:sp>
            <p:nvSpPr>
              <p:cNvPr id="43" name="Hexagon 42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4" name="Hexagon 43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5" name="Hexagon 44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6" name="Hexagon 45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9" name="Group 201"/>
            <p:cNvGrpSpPr/>
            <p:nvPr/>
          </p:nvGrpSpPr>
          <p:grpSpPr>
            <a:xfrm>
              <a:off x="10720044" y="5751165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36" name="Hexagon 35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7" name="Hexagon 36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8" name="Hexagon 37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9" name="Hexagon 38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0" name="Hexagon 39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1" name="Hexagon 40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2" name="Hexagon 41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0" name="Group 209"/>
            <p:cNvGrpSpPr/>
            <p:nvPr/>
          </p:nvGrpSpPr>
          <p:grpSpPr>
            <a:xfrm>
              <a:off x="9432043" y="5311479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29" name="Hexagon 28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0" name="Hexagon 29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1" name="Hexagon 30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2" name="Hexagon 31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3" name="Hexagon 32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4" name="Hexagon 33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5" name="Hexagon 34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217"/>
            <p:cNvGrpSpPr/>
            <p:nvPr/>
          </p:nvGrpSpPr>
          <p:grpSpPr>
            <a:xfrm>
              <a:off x="11744752" y="4856255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22" name="Hexagon 21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3" name="Hexagon 22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4" name="Hexagon 23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5" name="Hexagon 24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6" name="Hexagon 25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7" name="Hexagon 26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8" name="Hexagon 27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992543" y="5359637"/>
            <a:ext cx="4034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Neo Sans Intel" pitchFamily="34" charset="0"/>
              </a:rPr>
              <a:t>N</a:t>
            </a:r>
            <a:r>
              <a:rPr lang="en-US" sz="1600" dirty="0" smtClean="0">
                <a:latin typeface="Neo Sans Intel" pitchFamily="34" charset="0"/>
              </a:rPr>
              <a:t>-type semiconductor (Si doped by P atoms)</a:t>
            </a:r>
            <a:endParaRPr lang="ru-RU" sz="1600" dirty="0" err="1" smtClean="0">
              <a:latin typeface="+mn-lt"/>
            </a:endParaRPr>
          </a:p>
        </p:txBody>
      </p:sp>
      <p:grpSp>
        <p:nvGrpSpPr>
          <p:cNvPr id="2051" name="Group 2050"/>
          <p:cNvGrpSpPr/>
          <p:nvPr/>
        </p:nvGrpSpPr>
        <p:grpSpPr>
          <a:xfrm rot="14342894">
            <a:off x="1608213" y="3806391"/>
            <a:ext cx="563870" cy="597264"/>
            <a:chOff x="555836" y="1513617"/>
            <a:chExt cx="563870" cy="597264"/>
          </a:xfrm>
        </p:grpSpPr>
        <p:sp>
          <p:nvSpPr>
            <p:cNvPr id="2049" name="Rectangle 2048"/>
            <p:cNvSpPr/>
            <p:nvPr/>
          </p:nvSpPr>
          <p:spPr bwMode="auto">
            <a:xfrm>
              <a:off x="555836" y="1662681"/>
              <a:ext cx="97155" cy="31988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2048" name="Group 2047"/>
            <p:cNvGrpSpPr/>
            <p:nvPr/>
          </p:nvGrpSpPr>
          <p:grpSpPr>
            <a:xfrm>
              <a:off x="559931" y="1513617"/>
              <a:ext cx="559775" cy="597264"/>
              <a:chOff x="559931" y="1513617"/>
              <a:chExt cx="559775" cy="597264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571919" y="1513617"/>
                <a:ext cx="547787" cy="597264"/>
                <a:chOff x="571919" y="1513617"/>
                <a:chExt cx="547787" cy="597264"/>
              </a:xfrm>
            </p:grpSpPr>
            <p:sp>
              <p:nvSpPr>
                <p:cNvPr id="73" name="Hexagon 72"/>
                <p:cNvSpPr/>
                <p:nvPr/>
              </p:nvSpPr>
              <p:spPr bwMode="auto">
                <a:xfrm rot="16200000">
                  <a:off x="563633" y="1554807"/>
                  <a:ext cx="597264" cy="514883"/>
                </a:xfrm>
                <a:custGeom>
                  <a:avLst/>
                  <a:gdLst>
                    <a:gd name="connsiteX0" fmla="*/ 0 w 597264"/>
                    <a:gd name="connsiteY0" fmla="*/ 257442 h 514883"/>
                    <a:gd name="connsiteX1" fmla="*/ 145727 w 597264"/>
                    <a:gd name="connsiteY1" fmla="*/ 0 h 514883"/>
                    <a:gd name="connsiteX2" fmla="*/ 451537 w 597264"/>
                    <a:gd name="connsiteY2" fmla="*/ 0 h 514883"/>
                    <a:gd name="connsiteX3" fmla="*/ 597264 w 597264"/>
                    <a:gd name="connsiteY3" fmla="*/ 257442 h 514883"/>
                    <a:gd name="connsiteX4" fmla="*/ 451537 w 597264"/>
                    <a:gd name="connsiteY4" fmla="*/ 514883 h 514883"/>
                    <a:gd name="connsiteX5" fmla="*/ 145727 w 597264"/>
                    <a:gd name="connsiteY5" fmla="*/ 514883 h 514883"/>
                    <a:gd name="connsiteX6" fmla="*/ 0 w 597264"/>
                    <a:gd name="connsiteY6" fmla="*/ 257442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  <a:gd name="connsiteX6" fmla="*/ 542977 w 597264"/>
                    <a:gd name="connsiteY6" fmla="*/ 91440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7264" h="514883">
                      <a:moveTo>
                        <a:pt x="451537" y="0"/>
                      </a:moveTo>
                      <a:lnTo>
                        <a:pt x="597264" y="257442"/>
                      </a:lnTo>
                      <a:lnTo>
                        <a:pt x="451537" y="514883"/>
                      </a:lnTo>
                      <a:lnTo>
                        <a:pt x="145727" y="514883"/>
                      </a:lnTo>
                      <a:lnTo>
                        <a:pt x="0" y="257442"/>
                      </a:lnTo>
                      <a:lnTo>
                        <a:pt x="145727" y="0"/>
                      </a:ln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" name="Rectangle 2"/>
                <p:cNvSpPr/>
                <p:nvPr/>
              </p:nvSpPr>
              <p:spPr bwMode="auto">
                <a:xfrm>
                  <a:off x="571919" y="1659255"/>
                  <a:ext cx="70104" cy="306706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5" name="Straight Connector 4"/>
                <p:cNvCxnSpPr>
                  <a:stCxn id="3" idx="0"/>
                  <a:endCxn id="73" idx="5"/>
                </p:cNvCxnSpPr>
                <p:nvPr/>
              </p:nvCxnSpPr>
              <p:spPr bwMode="auto">
                <a:xfrm flipH="1">
                  <a:off x="604824" y="1659255"/>
                  <a:ext cx="2147" cy="305899"/>
                </a:xfrm>
                <a:prstGeom prst="line">
                  <a:avLst/>
                </a:prstGeom>
                <a:solidFill>
                  <a:schemeClr val="bg1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8" name="Oval 7"/>
              <p:cNvSpPr/>
              <p:nvPr/>
            </p:nvSpPr>
            <p:spPr bwMode="auto">
              <a:xfrm>
                <a:off x="559931" y="1926898"/>
                <a:ext cx="91751" cy="91751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2866195" y="2437729"/>
            <a:ext cx="563870" cy="597264"/>
            <a:chOff x="555836" y="1513617"/>
            <a:chExt cx="563870" cy="597264"/>
          </a:xfrm>
        </p:grpSpPr>
        <p:sp>
          <p:nvSpPr>
            <p:cNvPr id="91" name="Rectangle 90"/>
            <p:cNvSpPr/>
            <p:nvPr/>
          </p:nvSpPr>
          <p:spPr bwMode="auto">
            <a:xfrm>
              <a:off x="555836" y="1662681"/>
              <a:ext cx="97155" cy="31988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59931" y="1513617"/>
              <a:ext cx="559775" cy="597264"/>
              <a:chOff x="559931" y="1513617"/>
              <a:chExt cx="559775" cy="597264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71919" y="1513617"/>
                <a:ext cx="547787" cy="597264"/>
                <a:chOff x="571919" y="1513617"/>
                <a:chExt cx="547787" cy="597264"/>
              </a:xfrm>
            </p:grpSpPr>
            <p:sp>
              <p:nvSpPr>
                <p:cNvPr id="95" name="Hexagon 72"/>
                <p:cNvSpPr/>
                <p:nvPr/>
              </p:nvSpPr>
              <p:spPr bwMode="auto">
                <a:xfrm rot="16200000">
                  <a:off x="563633" y="1554807"/>
                  <a:ext cx="597264" cy="514883"/>
                </a:xfrm>
                <a:custGeom>
                  <a:avLst/>
                  <a:gdLst>
                    <a:gd name="connsiteX0" fmla="*/ 0 w 597264"/>
                    <a:gd name="connsiteY0" fmla="*/ 257442 h 514883"/>
                    <a:gd name="connsiteX1" fmla="*/ 145727 w 597264"/>
                    <a:gd name="connsiteY1" fmla="*/ 0 h 514883"/>
                    <a:gd name="connsiteX2" fmla="*/ 451537 w 597264"/>
                    <a:gd name="connsiteY2" fmla="*/ 0 h 514883"/>
                    <a:gd name="connsiteX3" fmla="*/ 597264 w 597264"/>
                    <a:gd name="connsiteY3" fmla="*/ 257442 h 514883"/>
                    <a:gd name="connsiteX4" fmla="*/ 451537 w 597264"/>
                    <a:gd name="connsiteY4" fmla="*/ 514883 h 514883"/>
                    <a:gd name="connsiteX5" fmla="*/ 145727 w 597264"/>
                    <a:gd name="connsiteY5" fmla="*/ 514883 h 514883"/>
                    <a:gd name="connsiteX6" fmla="*/ 0 w 597264"/>
                    <a:gd name="connsiteY6" fmla="*/ 257442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  <a:gd name="connsiteX6" fmla="*/ 542977 w 597264"/>
                    <a:gd name="connsiteY6" fmla="*/ 91440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7264" h="514883">
                      <a:moveTo>
                        <a:pt x="451537" y="0"/>
                      </a:moveTo>
                      <a:lnTo>
                        <a:pt x="597264" y="257442"/>
                      </a:lnTo>
                      <a:lnTo>
                        <a:pt x="451537" y="514883"/>
                      </a:lnTo>
                      <a:lnTo>
                        <a:pt x="145727" y="514883"/>
                      </a:lnTo>
                      <a:lnTo>
                        <a:pt x="0" y="257442"/>
                      </a:lnTo>
                      <a:lnTo>
                        <a:pt x="145727" y="0"/>
                      </a:ln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 bwMode="auto">
                <a:xfrm>
                  <a:off x="571919" y="1659255"/>
                  <a:ext cx="70104" cy="306706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97" name="Straight Connector 96"/>
                <p:cNvCxnSpPr>
                  <a:stCxn id="96" idx="0"/>
                  <a:endCxn id="95" idx="5"/>
                </p:cNvCxnSpPr>
                <p:nvPr/>
              </p:nvCxnSpPr>
              <p:spPr bwMode="auto">
                <a:xfrm flipH="1">
                  <a:off x="604824" y="1659255"/>
                  <a:ext cx="2147" cy="305899"/>
                </a:xfrm>
                <a:prstGeom prst="line">
                  <a:avLst/>
                </a:prstGeom>
                <a:solidFill>
                  <a:schemeClr val="bg1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94" name="Oval 93"/>
              <p:cNvSpPr/>
              <p:nvPr/>
            </p:nvSpPr>
            <p:spPr bwMode="auto">
              <a:xfrm>
                <a:off x="559931" y="1926898"/>
                <a:ext cx="91751" cy="91751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 rot="7141084">
            <a:off x="3667669" y="3760403"/>
            <a:ext cx="563870" cy="597264"/>
            <a:chOff x="555836" y="1513617"/>
            <a:chExt cx="563870" cy="597264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55836" y="1662681"/>
              <a:ext cx="97155" cy="31988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59931" y="1513617"/>
              <a:ext cx="559775" cy="597264"/>
              <a:chOff x="559931" y="1513617"/>
              <a:chExt cx="559775" cy="597264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571919" y="1513617"/>
                <a:ext cx="547787" cy="597264"/>
                <a:chOff x="571919" y="1513617"/>
                <a:chExt cx="547787" cy="597264"/>
              </a:xfrm>
            </p:grpSpPr>
            <p:sp>
              <p:nvSpPr>
                <p:cNvPr id="103" name="Hexagon 72"/>
                <p:cNvSpPr/>
                <p:nvPr/>
              </p:nvSpPr>
              <p:spPr bwMode="auto">
                <a:xfrm rot="16200000">
                  <a:off x="563633" y="1554807"/>
                  <a:ext cx="597264" cy="514883"/>
                </a:xfrm>
                <a:custGeom>
                  <a:avLst/>
                  <a:gdLst>
                    <a:gd name="connsiteX0" fmla="*/ 0 w 597264"/>
                    <a:gd name="connsiteY0" fmla="*/ 257442 h 514883"/>
                    <a:gd name="connsiteX1" fmla="*/ 145727 w 597264"/>
                    <a:gd name="connsiteY1" fmla="*/ 0 h 514883"/>
                    <a:gd name="connsiteX2" fmla="*/ 451537 w 597264"/>
                    <a:gd name="connsiteY2" fmla="*/ 0 h 514883"/>
                    <a:gd name="connsiteX3" fmla="*/ 597264 w 597264"/>
                    <a:gd name="connsiteY3" fmla="*/ 257442 h 514883"/>
                    <a:gd name="connsiteX4" fmla="*/ 451537 w 597264"/>
                    <a:gd name="connsiteY4" fmla="*/ 514883 h 514883"/>
                    <a:gd name="connsiteX5" fmla="*/ 145727 w 597264"/>
                    <a:gd name="connsiteY5" fmla="*/ 514883 h 514883"/>
                    <a:gd name="connsiteX6" fmla="*/ 0 w 597264"/>
                    <a:gd name="connsiteY6" fmla="*/ 257442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  <a:gd name="connsiteX6" fmla="*/ 542977 w 597264"/>
                    <a:gd name="connsiteY6" fmla="*/ 91440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7264" h="514883">
                      <a:moveTo>
                        <a:pt x="451537" y="0"/>
                      </a:moveTo>
                      <a:lnTo>
                        <a:pt x="597264" y="257442"/>
                      </a:lnTo>
                      <a:lnTo>
                        <a:pt x="451537" y="514883"/>
                      </a:lnTo>
                      <a:lnTo>
                        <a:pt x="145727" y="514883"/>
                      </a:lnTo>
                      <a:lnTo>
                        <a:pt x="0" y="257442"/>
                      </a:lnTo>
                      <a:lnTo>
                        <a:pt x="145727" y="0"/>
                      </a:ln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 bwMode="auto">
                <a:xfrm>
                  <a:off x="571919" y="1659255"/>
                  <a:ext cx="70104" cy="306706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3" idx="5"/>
                </p:cNvCxnSpPr>
                <p:nvPr/>
              </p:nvCxnSpPr>
              <p:spPr bwMode="auto">
                <a:xfrm flipH="1">
                  <a:off x="604824" y="1659255"/>
                  <a:ext cx="2147" cy="305899"/>
                </a:xfrm>
                <a:prstGeom prst="line">
                  <a:avLst/>
                </a:prstGeom>
                <a:solidFill>
                  <a:schemeClr val="bg1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102" name="Oval 101"/>
              <p:cNvSpPr/>
              <p:nvPr/>
            </p:nvSpPr>
            <p:spPr bwMode="auto">
              <a:xfrm>
                <a:off x="559931" y="1926898"/>
                <a:ext cx="91751" cy="91751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106" name="TextBox 105"/>
          <p:cNvSpPr txBox="1"/>
          <p:nvPr/>
        </p:nvSpPr>
        <p:spPr>
          <a:xfrm>
            <a:off x="2581457" y="260205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Neo Sans Intel Medium" panose="020B0604020202020204" pitchFamily="34" charset="0"/>
              </a:rPr>
              <a:t>P</a:t>
            </a:r>
            <a:endParaRPr lang="ru-RU" dirty="0" err="1" smtClean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631916" y="350068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Neo Sans Intel Medium" panose="020B0604020202020204" pitchFamily="34" charset="0"/>
              </a:rPr>
              <a:t>P</a:t>
            </a:r>
            <a:endParaRPr lang="ru-RU" dirty="0" err="1" smtClean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145971" y="391930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Neo Sans Intel Medium" panose="020B0604020202020204" pitchFamily="34" charset="0"/>
              </a:rPr>
              <a:t>P</a:t>
            </a:r>
            <a:endParaRPr lang="ru-RU" dirty="0" err="1" smtClean="0">
              <a:solidFill>
                <a:srgbClr val="7030A0"/>
              </a:solidFill>
              <a:latin typeface="+mn-lt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2822534" y="2439095"/>
            <a:ext cx="602448" cy="597264"/>
            <a:chOff x="517258" y="1513617"/>
            <a:chExt cx="602448" cy="597264"/>
          </a:xfrm>
        </p:grpSpPr>
        <p:sp>
          <p:nvSpPr>
            <p:cNvPr id="110" name="Rectangle 109"/>
            <p:cNvSpPr/>
            <p:nvPr/>
          </p:nvSpPr>
          <p:spPr bwMode="auto">
            <a:xfrm>
              <a:off x="555836" y="1662681"/>
              <a:ext cx="97155" cy="31988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517258" y="1513617"/>
              <a:ext cx="602448" cy="597264"/>
              <a:chOff x="517258" y="1513617"/>
              <a:chExt cx="602448" cy="597264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571919" y="1513617"/>
                <a:ext cx="547787" cy="597264"/>
                <a:chOff x="571919" y="1513617"/>
                <a:chExt cx="547787" cy="597264"/>
              </a:xfrm>
            </p:grpSpPr>
            <p:sp>
              <p:nvSpPr>
                <p:cNvPr id="114" name="Hexagon 72"/>
                <p:cNvSpPr/>
                <p:nvPr/>
              </p:nvSpPr>
              <p:spPr bwMode="auto">
                <a:xfrm rot="16200000">
                  <a:off x="563633" y="1554807"/>
                  <a:ext cx="597264" cy="514883"/>
                </a:xfrm>
                <a:custGeom>
                  <a:avLst/>
                  <a:gdLst>
                    <a:gd name="connsiteX0" fmla="*/ 0 w 597264"/>
                    <a:gd name="connsiteY0" fmla="*/ 257442 h 514883"/>
                    <a:gd name="connsiteX1" fmla="*/ 145727 w 597264"/>
                    <a:gd name="connsiteY1" fmla="*/ 0 h 514883"/>
                    <a:gd name="connsiteX2" fmla="*/ 451537 w 597264"/>
                    <a:gd name="connsiteY2" fmla="*/ 0 h 514883"/>
                    <a:gd name="connsiteX3" fmla="*/ 597264 w 597264"/>
                    <a:gd name="connsiteY3" fmla="*/ 257442 h 514883"/>
                    <a:gd name="connsiteX4" fmla="*/ 451537 w 597264"/>
                    <a:gd name="connsiteY4" fmla="*/ 514883 h 514883"/>
                    <a:gd name="connsiteX5" fmla="*/ 145727 w 597264"/>
                    <a:gd name="connsiteY5" fmla="*/ 514883 h 514883"/>
                    <a:gd name="connsiteX6" fmla="*/ 0 w 597264"/>
                    <a:gd name="connsiteY6" fmla="*/ 257442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  <a:gd name="connsiteX6" fmla="*/ 542977 w 597264"/>
                    <a:gd name="connsiteY6" fmla="*/ 91440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7264" h="514883">
                      <a:moveTo>
                        <a:pt x="451537" y="0"/>
                      </a:moveTo>
                      <a:lnTo>
                        <a:pt x="597264" y="257442"/>
                      </a:lnTo>
                      <a:lnTo>
                        <a:pt x="451537" y="514883"/>
                      </a:lnTo>
                      <a:lnTo>
                        <a:pt x="145727" y="514883"/>
                      </a:lnTo>
                      <a:lnTo>
                        <a:pt x="0" y="257442"/>
                      </a:lnTo>
                      <a:lnTo>
                        <a:pt x="145727" y="0"/>
                      </a:ln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 bwMode="auto">
                <a:xfrm>
                  <a:off x="571919" y="1659255"/>
                  <a:ext cx="70104" cy="306706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16" name="Straight Connector 115"/>
                <p:cNvCxnSpPr>
                  <a:stCxn id="115" idx="0"/>
                  <a:endCxn id="114" idx="5"/>
                </p:cNvCxnSpPr>
                <p:nvPr/>
              </p:nvCxnSpPr>
              <p:spPr bwMode="auto">
                <a:xfrm flipH="1">
                  <a:off x="604824" y="1659255"/>
                  <a:ext cx="2147" cy="305899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113" name="Oval 112"/>
              <p:cNvSpPr/>
              <p:nvPr/>
            </p:nvSpPr>
            <p:spPr bwMode="auto">
              <a:xfrm>
                <a:off x="517258" y="1853745"/>
                <a:ext cx="182880" cy="18288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2000" b="1" dirty="0" smtClean="0">
                    <a:solidFill>
                      <a:srgbClr val="FF0000"/>
                    </a:solidFill>
                    <a:latin typeface="Neo Sans Intel" pitchFamily="34" charset="0"/>
                    <a:cs typeface="Arial" pitchFamily="34" charset="0"/>
                  </a:rPr>
                  <a:t>+</a:t>
                </a:r>
                <a:endParaRPr lang="ru-RU" sz="2000" b="1" dirty="0" smtClean="0">
                  <a:solidFill>
                    <a:srgbClr val="FF0000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4" name="Oval 3"/>
          <p:cNvSpPr/>
          <p:nvPr/>
        </p:nvSpPr>
        <p:spPr bwMode="auto">
          <a:xfrm>
            <a:off x="2637333" y="2723381"/>
            <a:ext cx="91440" cy="91440"/>
          </a:xfrm>
          <a:prstGeom prst="ellipse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-</a:t>
            </a:r>
            <a:endParaRPr lang="ru-RU" sz="2000" b="1" dirty="0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5219651" y="3447994"/>
            <a:ext cx="3759431" cy="657913"/>
            <a:chOff x="2798016" y="835151"/>
            <a:chExt cx="3759431" cy="657913"/>
          </a:xfrm>
        </p:grpSpPr>
        <p:grpSp>
          <p:nvGrpSpPr>
            <p:cNvPr id="118" name="Group 117"/>
            <p:cNvGrpSpPr/>
            <p:nvPr/>
          </p:nvGrpSpPr>
          <p:grpSpPr>
            <a:xfrm>
              <a:off x="3686556" y="835151"/>
              <a:ext cx="2870891" cy="562865"/>
              <a:chOff x="3686556" y="835151"/>
              <a:chExt cx="2870891" cy="562865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3686556" y="835152"/>
                <a:ext cx="406843" cy="561848"/>
                <a:chOff x="3686556" y="835152"/>
                <a:chExt cx="406843" cy="561848"/>
              </a:xfrm>
            </p:grpSpPr>
            <p:sp>
              <p:nvSpPr>
                <p:cNvPr id="137" name="Rectangle 136"/>
                <p:cNvSpPr/>
                <p:nvPr/>
              </p:nvSpPr>
              <p:spPr bwMode="auto">
                <a:xfrm>
                  <a:off x="374142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TextBox 137"/>
                    <p:cNvSpPr txBox="1"/>
                    <p:nvPr/>
                  </p:nvSpPr>
                  <p:spPr>
                    <a:xfrm>
                      <a:off x="3686556" y="835152"/>
                      <a:ext cx="40684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38" name="TextBox 1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86556" y="835152"/>
                      <a:ext cx="406843" cy="276999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11940" t="-4444" r="-5970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1" name="Group 120"/>
              <p:cNvGrpSpPr/>
              <p:nvPr/>
            </p:nvGrpSpPr>
            <p:grpSpPr>
              <a:xfrm>
                <a:off x="4158996" y="835152"/>
                <a:ext cx="406843" cy="561848"/>
                <a:chOff x="4091940" y="835152"/>
                <a:chExt cx="406843" cy="561848"/>
              </a:xfrm>
            </p:grpSpPr>
            <p:sp>
              <p:nvSpPr>
                <p:cNvPr id="135" name="Rectangle 134"/>
                <p:cNvSpPr/>
                <p:nvPr/>
              </p:nvSpPr>
              <p:spPr bwMode="auto">
                <a:xfrm>
                  <a:off x="409194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/>
                    <p:cNvSpPr txBox="1"/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36" name="TextBox 13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11940" t="-4444" r="-7463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2" name="Group 121"/>
              <p:cNvGrpSpPr/>
              <p:nvPr/>
            </p:nvGrpSpPr>
            <p:grpSpPr>
              <a:xfrm>
                <a:off x="4553647" y="835151"/>
                <a:ext cx="705352" cy="562865"/>
                <a:chOff x="4553647" y="835151"/>
                <a:chExt cx="705352" cy="562865"/>
              </a:xfrm>
            </p:grpSpPr>
            <p:sp>
              <p:nvSpPr>
                <p:cNvPr id="131" name="Rectangle 130"/>
                <p:cNvSpPr/>
                <p:nvPr/>
              </p:nvSpPr>
              <p:spPr bwMode="auto">
                <a:xfrm>
                  <a:off x="4553647" y="1159256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2" name="Rectangle 131"/>
                <p:cNvSpPr/>
                <p:nvPr/>
              </p:nvSpPr>
              <p:spPr bwMode="auto">
                <a:xfrm>
                  <a:off x="4788213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3" name="Rectangle 132"/>
                <p:cNvSpPr/>
                <p:nvPr/>
              </p:nvSpPr>
              <p:spPr bwMode="auto">
                <a:xfrm>
                  <a:off x="5022779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TextBox 133"/>
                    <p:cNvSpPr txBox="1"/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34" name="TextBox 13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17391" t="-4444" r="-5797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3" name="Group 122"/>
              <p:cNvGrpSpPr/>
              <p:nvPr/>
            </p:nvGrpSpPr>
            <p:grpSpPr>
              <a:xfrm>
                <a:off x="5457444" y="835152"/>
                <a:ext cx="406843" cy="561848"/>
                <a:chOff x="4091940" y="835152"/>
                <a:chExt cx="406843" cy="561848"/>
              </a:xfrm>
            </p:grpSpPr>
            <p:sp>
              <p:nvSpPr>
                <p:cNvPr id="129" name="Rectangle 128"/>
                <p:cNvSpPr/>
                <p:nvPr/>
              </p:nvSpPr>
              <p:spPr bwMode="auto">
                <a:xfrm>
                  <a:off x="409194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TextBox 129"/>
                    <p:cNvSpPr txBox="1"/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30" name="TextBox 1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1940" t="-4444" r="-7463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4" name="Group 123"/>
              <p:cNvGrpSpPr/>
              <p:nvPr/>
            </p:nvGrpSpPr>
            <p:grpSpPr>
              <a:xfrm>
                <a:off x="5852095" y="835151"/>
                <a:ext cx="705352" cy="562865"/>
                <a:chOff x="4553647" y="835151"/>
                <a:chExt cx="705352" cy="562865"/>
              </a:xfrm>
            </p:grpSpPr>
            <p:sp>
              <p:nvSpPr>
                <p:cNvPr id="125" name="Rectangle 124"/>
                <p:cNvSpPr/>
                <p:nvPr/>
              </p:nvSpPr>
              <p:spPr bwMode="auto">
                <a:xfrm>
                  <a:off x="4553647" y="1159256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 bwMode="auto">
                <a:xfrm>
                  <a:off x="4788213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 bwMode="auto">
                <a:xfrm>
                  <a:off x="5022779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TextBox 127"/>
                    <p:cNvSpPr txBox="1"/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TextBox 1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17391" t="-4444" r="-5797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19" name="TextBox 118"/>
            <p:cNvSpPr txBox="1"/>
            <p:nvPr/>
          </p:nvSpPr>
          <p:spPr>
            <a:xfrm>
              <a:off x="2798016" y="1092954"/>
              <a:ext cx="9204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P (+15)</a:t>
              </a:r>
              <a:endParaRPr lang="ru-RU" sz="2000" dirty="0" err="1" smtClean="0">
                <a:latin typeface="+mn-lt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5169277" y="2788557"/>
            <a:ext cx="3789911" cy="657913"/>
            <a:chOff x="2767536" y="835151"/>
            <a:chExt cx="3789911" cy="657913"/>
          </a:xfrm>
        </p:grpSpPr>
        <p:grpSp>
          <p:nvGrpSpPr>
            <p:cNvPr id="141" name="Group 140"/>
            <p:cNvGrpSpPr/>
            <p:nvPr/>
          </p:nvGrpSpPr>
          <p:grpSpPr>
            <a:xfrm>
              <a:off x="3686556" y="835151"/>
              <a:ext cx="2870891" cy="562865"/>
              <a:chOff x="3686556" y="835151"/>
              <a:chExt cx="2870891" cy="562865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3686556" y="835152"/>
                <a:ext cx="406843" cy="561848"/>
                <a:chOff x="3686556" y="835152"/>
                <a:chExt cx="406843" cy="561848"/>
              </a:xfrm>
            </p:grpSpPr>
            <p:sp>
              <p:nvSpPr>
                <p:cNvPr id="160" name="Rectangle 159"/>
                <p:cNvSpPr/>
                <p:nvPr/>
              </p:nvSpPr>
              <p:spPr bwMode="auto">
                <a:xfrm>
                  <a:off x="374142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TextBox 160"/>
                    <p:cNvSpPr txBox="1"/>
                    <p:nvPr/>
                  </p:nvSpPr>
                  <p:spPr>
                    <a:xfrm>
                      <a:off x="3686556" y="835152"/>
                      <a:ext cx="40684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61" name="TextBox 16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86556" y="835152"/>
                      <a:ext cx="406843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13636" t="-4348" r="-7576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4" name="Group 143"/>
              <p:cNvGrpSpPr/>
              <p:nvPr/>
            </p:nvGrpSpPr>
            <p:grpSpPr>
              <a:xfrm>
                <a:off x="4158996" y="835152"/>
                <a:ext cx="406843" cy="561848"/>
                <a:chOff x="4091940" y="835152"/>
                <a:chExt cx="406843" cy="561848"/>
              </a:xfrm>
            </p:grpSpPr>
            <p:sp>
              <p:nvSpPr>
                <p:cNvPr id="158" name="Rectangle 157"/>
                <p:cNvSpPr/>
                <p:nvPr/>
              </p:nvSpPr>
              <p:spPr bwMode="auto">
                <a:xfrm>
                  <a:off x="409194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9" name="TextBox 158"/>
                    <p:cNvSpPr txBox="1"/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59" name="TextBox 1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11940" t="-4348" r="-7463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5" name="Group 144"/>
              <p:cNvGrpSpPr/>
              <p:nvPr/>
            </p:nvGrpSpPr>
            <p:grpSpPr>
              <a:xfrm>
                <a:off x="4553647" y="835151"/>
                <a:ext cx="705352" cy="562865"/>
                <a:chOff x="4553647" y="835151"/>
                <a:chExt cx="705352" cy="562865"/>
              </a:xfrm>
            </p:grpSpPr>
            <p:sp>
              <p:nvSpPr>
                <p:cNvPr id="154" name="Rectangle 153"/>
                <p:cNvSpPr/>
                <p:nvPr/>
              </p:nvSpPr>
              <p:spPr bwMode="auto">
                <a:xfrm>
                  <a:off x="4553647" y="1159256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5" name="Rectangle 154"/>
                <p:cNvSpPr/>
                <p:nvPr/>
              </p:nvSpPr>
              <p:spPr bwMode="auto">
                <a:xfrm>
                  <a:off x="4788213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 bwMode="auto">
                <a:xfrm>
                  <a:off x="5022779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7" name="TextBox 156"/>
                    <p:cNvSpPr txBox="1"/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57" name="TextBox 15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8841" t="-4348" r="-4348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6" name="Group 145"/>
              <p:cNvGrpSpPr/>
              <p:nvPr/>
            </p:nvGrpSpPr>
            <p:grpSpPr>
              <a:xfrm>
                <a:off x="5457444" y="835152"/>
                <a:ext cx="401905" cy="561848"/>
                <a:chOff x="4091940" y="835152"/>
                <a:chExt cx="401905" cy="561848"/>
              </a:xfrm>
            </p:grpSpPr>
            <p:sp>
              <p:nvSpPr>
                <p:cNvPr id="152" name="Rectangle 151"/>
                <p:cNvSpPr/>
                <p:nvPr/>
              </p:nvSpPr>
              <p:spPr bwMode="auto">
                <a:xfrm>
                  <a:off x="409194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TextBox 152"/>
                    <p:cNvSpPr txBox="1"/>
                    <p:nvPr/>
                  </p:nvSpPr>
                  <p:spPr>
                    <a:xfrm>
                      <a:off x="4091940" y="835152"/>
                      <a:ext cx="40190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TextBox 15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1940" y="835152"/>
                      <a:ext cx="401905" cy="276999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 l="-12121" t="-4348" r="-7576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7" name="Group 146"/>
              <p:cNvGrpSpPr/>
              <p:nvPr/>
            </p:nvGrpSpPr>
            <p:grpSpPr>
              <a:xfrm>
                <a:off x="5852095" y="835151"/>
                <a:ext cx="705352" cy="562865"/>
                <a:chOff x="4553647" y="835151"/>
                <a:chExt cx="705352" cy="562865"/>
              </a:xfrm>
            </p:grpSpPr>
            <p:sp>
              <p:nvSpPr>
                <p:cNvPr id="148" name="Rectangle 147"/>
                <p:cNvSpPr/>
                <p:nvPr/>
              </p:nvSpPr>
              <p:spPr bwMode="auto">
                <a:xfrm>
                  <a:off x="4553647" y="1159256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 bwMode="auto">
                <a:xfrm>
                  <a:off x="4788213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 bwMode="auto">
                <a:xfrm>
                  <a:off x="5022779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1" name="TextBox 150"/>
                    <p:cNvSpPr txBox="1"/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51" name="TextBox 1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 l="-18841" t="-4348" r="-4348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42" name="TextBox 141"/>
            <p:cNvSpPr txBox="1"/>
            <p:nvPr/>
          </p:nvSpPr>
          <p:spPr>
            <a:xfrm>
              <a:off x="2767536" y="1092954"/>
              <a:ext cx="9653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Si (+14)</a:t>
              </a:r>
              <a:endParaRPr lang="ru-RU" sz="2000" dirty="0" err="1" smtClean="0">
                <a:latin typeface="+mn-lt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3848694" y="3333175"/>
            <a:ext cx="602448" cy="597264"/>
            <a:chOff x="517258" y="1513617"/>
            <a:chExt cx="602448" cy="597264"/>
          </a:xfrm>
        </p:grpSpPr>
        <p:sp>
          <p:nvSpPr>
            <p:cNvPr id="163" name="Rectangle 162"/>
            <p:cNvSpPr/>
            <p:nvPr/>
          </p:nvSpPr>
          <p:spPr bwMode="auto">
            <a:xfrm>
              <a:off x="555836" y="1662681"/>
              <a:ext cx="97155" cy="31988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517258" y="1513617"/>
              <a:ext cx="602448" cy="597264"/>
              <a:chOff x="517258" y="1513617"/>
              <a:chExt cx="602448" cy="597264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571919" y="1513617"/>
                <a:ext cx="547787" cy="597264"/>
                <a:chOff x="571919" y="1513617"/>
                <a:chExt cx="547787" cy="597264"/>
              </a:xfrm>
            </p:grpSpPr>
            <p:sp>
              <p:nvSpPr>
                <p:cNvPr id="167" name="Hexagon 72"/>
                <p:cNvSpPr/>
                <p:nvPr/>
              </p:nvSpPr>
              <p:spPr bwMode="auto">
                <a:xfrm rot="16200000">
                  <a:off x="563633" y="1554807"/>
                  <a:ext cx="597264" cy="514883"/>
                </a:xfrm>
                <a:custGeom>
                  <a:avLst/>
                  <a:gdLst>
                    <a:gd name="connsiteX0" fmla="*/ 0 w 597264"/>
                    <a:gd name="connsiteY0" fmla="*/ 257442 h 514883"/>
                    <a:gd name="connsiteX1" fmla="*/ 145727 w 597264"/>
                    <a:gd name="connsiteY1" fmla="*/ 0 h 514883"/>
                    <a:gd name="connsiteX2" fmla="*/ 451537 w 597264"/>
                    <a:gd name="connsiteY2" fmla="*/ 0 h 514883"/>
                    <a:gd name="connsiteX3" fmla="*/ 597264 w 597264"/>
                    <a:gd name="connsiteY3" fmla="*/ 257442 h 514883"/>
                    <a:gd name="connsiteX4" fmla="*/ 451537 w 597264"/>
                    <a:gd name="connsiteY4" fmla="*/ 514883 h 514883"/>
                    <a:gd name="connsiteX5" fmla="*/ 145727 w 597264"/>
                    <a:gd name="connsiteY5" fmla="*/ 514883 h 514883"/>
                    <a:gd name="connsiteX6" fmla="*/ 0 w 597264"/>
                    <a:gd name="connsiteY6" fmla="*/ 257442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  <a:gd name="connsiteX6" fmla="*/ 542977 w 597264"/>
                    <a:gd name="connsiteY6" fmla="*/ 91440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7264" h="514883">
                      <a:moveTo>
                        <a:pt x="451537" y="0"/>
                      </a:moveTo>
                      <a:lnTo>
                        <a:pt x="597264" y="257442"/>
                      </a:lnTo>
                      <a:lnTo>
                        <a:pt x="451537" y="514883"/>
                      </a:lnTo>
                      <a:lnTo>
                        <a:pt x="145727" y="514883"/>
                      </a:lnTo>
                      <a:lnTo>
                        <a:pt x="0" y="257442"/>
                      </a:lnTo>
                      <a:lnTo>
                        <a:pt x="145727" y="0"/>
                      </a:ln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 bwMode="auto">
                <a:xfrm>
                  <a:off x="571919" y="1659255"/>
                  <a:ext cx="70104" cy="306706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69" name="Straight Connector 168"/>
                <p:cNvCxnSpPr>
                  <a:stCxn id="168" idx="0"/>
                  <a:endCxn id="167" idx="5"/>
                </p:cNvCxnSpPr>
                <p:nvPr/>
              </p:nvCxnSpPr>
              <p:spPr bwMode="auto">
                <a:xfrm flipH="1">
                  <a:off x="604824" y="1659255"/>
                  <a:ext cx="2147" cy="305899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166" name="Oval 165"/>
              <p:cNvSpPr/>
              <p:nvPr/>
            </p:nvSpPr>
            <p:spPr bwMode="auto">
              <a:xfrm>
                <a:off x="517258" y="1853745"/>
                <a:ext cx="182880" cy="18288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2000" b="1" dirty="0" smtClean="0">
                    <a:solidFill>
                      <a:srgbClr val="FF0000"/>
                    </a:solidFill>
                    <a:latin typeface="Neo Sans Intel" pitchFamily="34" charset="0"/>
                    <a:cs typeface="Arial" pitchFamily="34" charset="0"/>
                  </a:rPr>
                  <a:t>+</a:t>
                </a:r>
                <a:endParaRPr lang="ru-RU" sz="2000" b="1" dirty="0" smtClean="0">
                  <a:solidFill>
                    <a:srgbClr val="FF0000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170" name="Oval 169"/>
          <p:cNvSpPr/>
          <p:nvPr/>
        </p:nvSpPr>
        <p:spPr bwMode="auto">
          <a:xfrm>
            <a:off x="3663493" y="3617461"/>
            <a:ext cx="91440" cy="91440"/>
          </a:xfrm>
          <a:prstGeom prst="ellipse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-</a:t>
            </a:r>
            <a:endParaRPr lang="ru-RU" sz="2000" b="1" dirty="0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71" name="Group 170"/>
          <p:cNvGrpSpPr/>
          <p:nvPr/>
        </p:nvGrpSpPr>
        <p:grpSpPr>
          <a:xfrm flipH="1">
            <a:off x="1623228" y="3791778"/>
            <a:ext cx="602448" cy="597264"/>
            <a:chOff x="517258" y="1513617"/>
            <a:chExt cx="602448" cy="597264"/>
          </a:xfrm>
        </p:grpSpPr>
        <p:sp>
          <p:nvSpPr>
            <p:cNvPr id="172" name="Rectangle 171"/>
            <p:cNvSpPr/>
            <p:nvPr/>
          </p:nvSpPr>
          <p:spPr bwMode="auto">
            <a:xfrm>
              <a:off x="555836" y="1662681"/>
              <a:ext cx="97155" cy="31988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173" name="Group 172"/>
            <p:cNvGrpSpPr/>
            <p:nvPr/>
          </p:nvGrpSpPr>
          <p:grpSpPr>
            <a:xfrm>
              <a:off x="517258" y="1513617"/>
              <a:ext cx="602448" cy="597264"/>
              <a:chOff x="517258" y="1513617"/>
              <a:chExt cx="602448" cy="597264"/>
            </a:xfrm>
          </p:grpSpPr>
          <p:grpSp>
            <p:nvGrpSpPr>
              <p:cNvPr id="174" name="Group 173"/>
              <p:cNvGrpSpPr/>
              <p:nvPr/>
            </p:nvGrpSpPr>
            <p:grpSpPr>
              <a:xfrm>
                <a:off x="571919" y="1513617"/>
                <a:ext cx="547787" cy="597264"/>
                <a:chOff x="571919" y="1513617"/>
                <a:chExt cx="547787" cy="597264"/>
              </a:xfrm>
            </p:grpSpPr>
            <p:sp>
              <p:nvSpPr>
                <p:cNvPr id="176" name="Hexagon 72"/>
                <p:cNvSpPr/>
                <p:nvPr/>
              </p:nvSpPr>
              <p:spPr bwMode="auto">
                <a:xfrm rot="16200000">
                  <a:off x="563633" y="1554807"/>
                  <a:ext cx="597264" cy="514883"/>
                </a:xfrm>
                <a:custGeom>
                  <a:avLst/>
                  <a:gdLst>
                    <a:gd name="connsiteX0" fmla="*/ 0 w 597264"/>
                    <a:gd name="connsiteY0" fmla="*/ 257442 h 514883"/>
                    <a:gd name="connsiteX1" fmla="*/ 145727 w 597264"/>
                    <a:gd name="connsiteY1" fmla="*/ 0 h 514883"/>
                    <a:gd name="connsiteX2" fmla="*/ 451537 w 597264"/>
                    <a:gd name="connsiteY2" fmla="*/ 0 h 514883"/>
                    <a:gd name="connsiteX3" fmla="*/ 597264 w 597264"/>
                    <a:gd name="connsiteY3" fmla="*/ 257442 h 514883"/>
                    <a:gd name="connsiteX4" fmla="*/ 451537 w 597264"/>
                    <a:gd name="connsiteY4" fmla="*/ 514883 h 514883"/>
                    <a:gd name="connsiteX5" fmla="*/ 145727 w 597264"/>
                    <a:gd name="connsiteY5" fmla="*/ 514883 h 514883"/>
                    <a:gd name="connsiteX6" fmla="*/ 0 w 597264"/>
                    <a:gd name="connsiteY6" fmla="*/ 257442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  <a:gd name="connsiteX6" fmla="*/ 542977 w 597264"/>
                    <a:gd name="connsiteY6" fmla="*/ 91440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7264" h="514883">
                      <a:moveTo>
                        <a:pt x="451537" y="0"/>
                      </a:moveTo>
                      <a:lnTo>
                        <a:pt x="597264" y="257442"/>
                      </a:lnTo>
                      <a:lnTo>
                        <a:pt x="451537" y="514883"/>
                      </a:lnTo>
                      <a:lnTo>
                        <a:pt x="145727" y="514883"/>
                      </a:lnTo>
                      <a:lnTo>
                        <a:pt x="0" y="257442"/>
                      </a:lnTo>
                      <a:lnTo>
                        <a:pt x="145727" y="0"/>
                      </a:ln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7" name="Rectangle 176"/>
                <p:cNvSpPr/>
                <p:nvPr/>
              </p:nvSpPr>
              <p:spPr bwMode="auto">
                <a:xfrm>
                  <a:off x="571919" y="1659255"/>
                  <a:ext cx="70104" cy="306706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78" name="Straight Connector 177"/>
                <p:cNvCxnSpPr>
                  <a:stCxn id="177" idx="0"/>
                  <a:endCxn id="176" idx="5"/>
                </p:cNvCxnSpPr>
                <p:nvPr/>
              </p:nvCxnSpPr>
              <p:spPr bwMode="auto">
                <a:xfrm flipH="1">
                  <a:off x="604824" y="1659255"/>
                  <a:ext cx="2147" cy="305899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175" name="Oval 174"/>
              <p:cNvSpPr/>
              <p:nvPr/>
            </p:nvSpPr>
            <p:spPr bwMode="auto">
              <a:xfrm>
                <a:off x="517258" y="1853745"/>
                <a:ext cx="182880" cy="18288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2000" b="1" dirty="0" smtClean="0">
                    <a:solidFill>
                      <a:srgbClr val="FF0000"/>
                    </a:solidFill>
                    <a:latin typeface="Neo Sans Intel" pitchFamily="34" charset="0"/>
                    <a:cs typeface="Arial" pitchFamily="34" charset="0"/>
                  </a:rPr>
                  <a:t>+</a:t>
                </a:r>
                <a:endParaRPr lang="ru-RU" sz="2000" b="1" dirty="0" smtClean="0">
                  <a:solidFill>
                    <a:srgbClr val="FF0000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179" name="Oval 178"/>
          <p:cNvSpPr/>
          <p:nvPr/>
        </p:nvSpPr>
        <p:spPr bwMode="auto">
          <a:xfrm flipH="1">
            <a:off x="2371117" y="4152005"/>
            <a:ext cx="91440" cy="91440"/>
          </a:xfrm>
          <a:prstGeom prst="ellipse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-</a:t>
            </a:r>
            <a:endParaRPr lang="ru-RU" sz="2000" b="1" dirty="0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409575"/>
            <a:ext cx="8229600" cy="603885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/>
              <a:t>N</a:t>
            </a:r>
            <a:r>
              <a:rPr lang="en-US" dirty="0" smtClean="0"/>
              <a:t>-type Doping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4596389"/>
      </p:ext>
    </p:extLst>
  </p:cSld>
  <p:clrMapOvr>
    <a:masterClrMapping/>
  </p:clrMapOvr>
  <p:transition advTm="29522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pat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4 0.00973 C -0.01041 -0.00347 0.00157 -0.00972 0.00729 -0.01759 C 0.01337 -0.02546 0.02101 -0.03842 0.02795 -0.03819 L 0.04497 -0.00833 C 0.05018 0.00047 0.06337 0.00024 0.05886 0.01598 C 0.0592 0.02524 0.05139 0.02963 0.04532 0.03727 C 0.03941 0.04514 0.03177 0.06922 0.02257 0.06297 C 0.01632 0.06551 0.0033 0.0669 -0.00173 0.05811 C -0.00659 0.05371 -0.01562 0.04375 -0.01649 0.03565 C -0.01771 0.02755 -0.01007 0.01852 -0.00764 0.00973 Z " pathEditMode="relative" rAng="16440000" ptsTypes="AAAAAAAAAA">
                                      <p:cBhvr>
                                        <p:cTn id="8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" y="394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35 0.00023 C -0.00313 -0.01297 0.00885 -0.01922 0.01458 -0.02709 C 0.02066 -0.03496 0.02829 -0.04792 0.03524 -0.04769 L 0.05225 -0.01783 C 0.05746 -0.00903 0.07066 -0.00926 0.06614 0.00648 C 0.06649 0.01574 0.05868 0.02014 0.0526 0.02778 C 0.0467 0.03565 0.03906 0.05972 0.02986 0.05347 C 0.02361 0.05602 0.01059 0.05741 0.00555 0.04861 C 0.00069 0.04421 -0.00834 0.03426 -0.00921 0.02616 C -0.01042 0.01805 -0.00278 0.00903 -0.00035 0.00023 Z " pathEditMode="relative" rAng="16440000" ptsTypes="AAAAAAAAAA">
                                      <p:cBhvr>
                                        <p:cTn id="84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" y="394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path" presetSubtype="0" repeatCount="indefinite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88889E-6 1.48148E-6 C 0.00364 -0.01134 -0.00643 -0.01898 -0.01094 -0.02685 C -0.01546 -0.03472 -0.02118 -0.04746 -0.02743 -0.04861 L -0.04532 -0.025 C -0.05087 -0.01806 -0.06268 -0.02037 -0.06007 -0.00556 C -0.06129 0.00231 -0.05469 0.00764 -0.05 0.01528 C -0.04549 0.02338 -0.0408 0.04583 -0.03212 0.04167 C -0.02674 0.04514 -0.01511 0.04838 -0.0099 0.04143 C -0.00504 0.03842 0.00382 0.03125 0.00555 0.02407 C 0.00729 0.01736 0.00139 0.0081 3.88889E-6 1.48148E-6 Z " pathEditMode="relative" rAng="16440000" ptsTypes="AAAAAAAAAA">
                                      <p:cBhvr>
                                        <p:cTn id="86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2" grpId="0" animBg="1"/>
      <p:bldP spid="14" grpId="0"/>
      <p:bldP spid="106" grpId="0"/>
      <p:bldP spid="107" grpId="0"/>
      <p:bldP spid="108" grpId="0"/>
      <p:bldP spid="4" grpId="0" animBg="1"/>
      <p:bldP spid="4" grpId="1" animBg="1"/>
      <p:bldP spid="170" grpId="0" animBg="1"/>
      <p:bldP spid="170" grpId="1" animBg="1"/>
      <p:bldP spid="179" grpId="0" animBg="1"/>
      <p:bldP spid="179" grpId="1" animBg="1"/>
    </p:bldLst>
  </p:timing>
  <p:extLst mod="1">
    <p:ext uri="{3A86A75C-4F4B-4683-9AE1-C65F6400EC91}">
      <p14:laserTraceLst xmlns:p14="http://schemas.microsoft.com/office/powerpoint/2010/main">
        <p14:tracePtLst>
          <p14:tracePt t="4200" x="2911475" y="1160463"/>
          <p14:tracePt t="4243" x="3581400" y="1062038"/>
          <p14:tracePt t="4290" x="4894263" y="946150"/>
          <p14:tracePt t="4333" x="5608638" y="901700"/>
          <p14:tracePt t="4376" x="6018213" y="955675"/>
          <p14:tracePt t="4423" x="6473825" y="1071563"/>
          <p14:tracePt t="4469" x="6616700" y="1098550"/>
          <p14:tracePt t="4518" x="6759575" y="1223963"/>
          <p14:tracePt t="4564" x="6973888" y="1438275"/>
          <p14:tracePt t="4585" x="7000875" y="1473200"/>
          <p14:tracePt t="4630" x="7037388" y="1652588"/>
          <p14:tracePt t="4677" x="7054850" y="1776413"/>
          <p14:tracePt t="4995" x="6813550" y="2116138"/>
          <p14:tracePt t="5039" x="6599238" y="2393950"/>
          <p14:tracePt t="5085" x="6572250" y="2536825"/>
          <p14:tracePt t="5130" x="6581775" y="2697163"/>
          <p14:tracePt t="5150" x="6608763" y="2759075"/>
          <p14:tracePt t="5196" x="6616700" y="2795588"/>
          <p14:tracePt t="5341" x="6616700" y="2714625"/>
          <p14:tracePt t="5365" x="6608763" y="2420938"/>
          <p14:tracePt t="5414" x="6492875" y="1643063"/>
          <p14:tracePt t="5458" x="6456363" y="1419225"/>
          <p14:tracePt t="5502" x="6446838" y="1366838"/>
          <p14:tracePt t="5586" x="6456363" y="1393825"/>
          <p14:tracePt t="5632" x="6537325" y="1687513"/>
          <p14:tracePt t="5675" x="6564313" y="1938338"/>
          <p14:tracePt t="5720" x="6564313" y="2366963"/>
          <p14:tracePt t="5764" x="6599238" y="2706688"/>
          <p14:tracePt t="5788" x="6599238" y="2724150"/>
          <p14:tracePt t="5810" x="6599238" y="2751138"/>
          <p14:tracePt t="5895" x="6608763" y="2751138"/>
          <p14:tracePt t="5940" x="6616700" y="2571750"/>
          <p14:tracePt t="5985" x="6661150" y="1874838"/>
          <p14:tracePt t="6031" x="6732588" y="1036638"/>
          <p14:tracePt t="6074" x="6778625" y="687388"/>
          <p14:tracePt t="6100" x="6786563" y="660400"/>
          <p14:tracePt t="6145" x="6786563" y="669925"/>
          <p14:tracePt t="6189" x="6786563" y="812800"/>
          <p14:tracePt t="6236" x="6759575" y="1276350"/>
          <p14:tracePt t="6281" x="6724650" y="1660525"/>
          <p14:tracePt t="6304" x="6707188" y="1928813"/>
          <p14:tracePt t="6350" x="6707188" y="2295525"/>
          <p14:tracePt t="6396" x="6697663" y="2517775"/>
          <p14:tracePt t="6439" x="6680200" y="2660650"/>
          <p14:tracePt t="6485" x="6653213" y="2849563"/>
          <p14:tracePt t="6508" x="6653213" y="2901950"/>
          <p14:tracePt t="6554" x="6653213" y="2928938"/>
          <p14:tracePt t="6641" x="6653213" y="2867025"/>
          <p14:tracePt t="6664" x="6653213" y="2660650"/>
          <p14:tracePt t="6709" x="6653213" y="2179638"/>
          <p14:tracePt t="6754" x="6661150" y="1884363"/>
          <p14:tracePt t="6800" x="6661150" y="1608138"/>
          <p14:tracePt t="6843" x="6680200" y="1322388"/>
          <p14:tracePt t="6866" x="6680200" y="1295400"/>
          <p14:tracePt t="6992" x="6688138" y="1330325"/>
          <p14:tracePt t="7036" x="6688138" y="1517650"/>
          <p14:tracePt t="7082" x="6707188" y="1839913"/>
          <p14:tracePt t="7124" x="6707188" y="2206625"/>
          <p14:tracePt t="7147" x="6707188" y="2322513"/>
          <p14:tracePt t="7191" x="6724650" y="2563813"/>
          <p14:tracePt t="7239" x="6732588" y="2635250"/>
          <p14:tracePt t="7440" x="6732588" y="2625725"/>
          <p14:tracePt t="7546" x="6742113" y="2616200"/>
          <p14:tracePt t="7588" x="6742113" y="2581275"/>
          <p14:tracePt t="7633" x="6742113" y="2259013"/>
          <p14:tracePt t="7677" x="6732588" y="1608138"/>
          <p14:tracePt t="7720" x="6732588" y="1347788"/>
          <p14:tracePt t="7767" x="6715125" y="1312863"/>
          <p14:tracePt t="7790" x="6715125" y="1303338"/>
          <p14:tracePt t="7918" x="6715125" y="1322388"/>
          <p14:tracePt t="7963" x="6715125" y="1347788"/>
          <p14:tracePt t="8009" x="6715125" y="1438275"/>
          <p14:tracePt t="8054" x="6707188" y="1679575"/>
          <p14:tracePt t="8099" x="6707188" y="1812925"/>
          <p14:tracePt t="8142" x="6707188" y="1893888"/>
          <p14:tracePt t="8165" x="6707188" y="1938338"/>
          <p14:tracePt t="8209" x="6707188" y="1973263"/>
          <p14:tracePt t="8392" x="6707188" y="1938338"/>
          <p14:tracePt t="8414" x="6707188" y="1893888"/>
          <p14:tracePt t="8458" x="6707188" y="1785938"/>
          <p14:tracePt t="8500" x="6707188" y="1731963"/>
          <p14:tracePt t="8524" x="6707188" y="1660525"/>
          <p14:tracePt t="8568" x="6688138" y="1374775"/>
          <p14:tracePt t="8612" x="6661150" y="1258888"/>
          <p14:tracePt t="8634" x="6661150" y="1231900"/>
          <p14:tracePt t="8678" x="6661150" y="1223963"/>
          <p14:tracePt t="8784" x="6661150" y="1268413"/>
          <p14:tracePt t="8829" x="6661150" y="1357313"/>
          <p14:tracePt t="8853" x="6653213" y="1411288"/>
          <p14:tracePt t="8898" x="6653213" y="1670050"/>
          <p14:tracePt t="8941" x="6653213" y="1822450"/>
          <p14:tracePt t="9006" x="6653213" y="1839913"/>
          <p14:tracePt t="9388" x="6653213" y="1946275"/>
          <p14:tracePt t="9413" x="6653213" y="1982788"/>
          <p14:tracePt t="9521" x="6653213" y="1992313"/>
          <p14:tracePt t="9566" x="6653213" y="2089150"/>
          <p14:tracePt t="9611" x="6635750" y="2241550"/>
          <p14:tracePt t="9633" x="6635750" y="2286000"/>
          <p14:tracePt t="9677" x="6635750" y="2366963"/>
          <p14:tracePt t="9720" x="6635750" y="2482850"/>
          <p14:tracePt t="9743" x="6635750" y="2517775"/>
          <p14:tracePt t="9788" x="6635750" y="2652713"/>
          <p14:tracePt t="9834" x="6643688" y="2830513"/>
          <p14:tracePt t="9878" x="6643688" y="2921000"/>
          <p14:tracePt t="9923" x="6653213" y="3054350"/>
          <p14:tracePt t="9946" x="6670675" y="3135313"/>
          <p14:tracePt t="9989" x="6688138" y="3286125"/>
          <p14:tracePt t="10037" x="6707188" y="3421063"/>
          <p14:tracePt t="10081" x="6715125" y="3517900"/>
          <p14:tracePt t="10123" x="6724650" y="3544888"/>
          <p14:tracePt t="10189" x="6724650" y="3581400"/>
          <p14:tracePt t="10235" x="6724650" y="3643313"/>
          <p14:tracePt t="10281" x="6715125" y="3724275"/>
          <p14:tracePt t="10304" x="6697663" y="3768725"/>
          <p14:tracePt t="10348" x="6680200" y="3813175"/>
          <p14:tracePt t="10394" x="6680200" y="3830638"/>
          <p14:tracePt t="10560" x="6680200" y="3813175"/>
          <p14:tracePt t="10602" x="6680200" y="3751263"/>
          <p14:tracePt t="10645" x="6680200" y="3635375"/>
          <p14:tracePt t="10690" x="6680200" y="3446463"/>
          <p14:tracePt t="10735" x="6680200" y="3375025"/>
          <p14:tracePt t="10781" x="6680200" y="3089275"/>
          <p14:tracePt t="10804" x="6680200" y="2946400"/>
          <p14:tracePt t="10850" x="6697663" y="2660650"/>
          <p14:tracePt t="10895" x="6697663" y="2482850"/>
          <p14:tracePt t="10938" x="6697663" y="2187575"/>
          <p14:tracePt t="10961" x="6697663" y="2116138"/>
          <p14:tracePt t="11007" x="6697663" y="1911350"/>
          <p14:tracePt t="11051" x="6707188" y="1741488"/>
          <p14:tracePt t="11096" x="6707188" y="1731963"/>
          <p14:tracePt t="11765" x="6707188" y="1741488"/>
          <p14:tracePt t="11849" x="6707188" y="1751013"/>
          <p14:tracePt t="11912" x="6707188" y="1758950"/>
          <p14:tracePt t="12059" x="6707188" y="1776413"/>
          <p14:tracePt t="12124" x="6707188" y="1785938"/>
          <p14:tracePt t="12187" x="6715125" y="1785938"/>
          <p14:tracePt t="12254" x="6715125" y="1795463"/>
          <p14:tracePt t="12711" x="6715125" y="1803400"/>
          <p14:tracePt t="12800" x="6707188" y="1812925"/>
          <p14:tracePt t="12908" x="6707188" y="1822450"/>
          <p14:tracePt t="12973" x="6707188" y="1830388"/>
          <p14:tracePt t="13364" x="6715125" y="1830388"/>
          <p14:tracePt t="13634" x="6715125" y="1849438"/>
          <p14:tracePt t="13761" x="6724650" y="1857375"/>
          <p14:tracePt t="13805" x="6724650" y="1874838"/>
          <p14:tracePt t="13848" x="6724650" y="1884363"/>
          <p14:tracePt t="13891" x="6724650" y="1901825"/>
          <p14:tracePt t="13916" x="6724650" y="1928813"/>
          <p14:tracePt t="13960" x="6724650" y="1946275"/>
          <p14:tracePt t="14004" x="6724650" y="1955800"/>
          <p14:tracePt t="14047" x="6724650" y="1973263"/>
          <p14:tracePt t="14110" x="6724650" y="1982788"/>
          <p14:tracePt t="14133" x="6724650" y="2000250"/>
          <p14:tracePt t="14177" x="6724650" y="2027238"/>
          <p14:tracePt t="14219" x="6724650" y="2098675"/>
          <p14:tracePt t="14244" x="6724650" y="2116138"/>
          <p14:tracePt t="14290" x="6724650" y="2135188"/>
          <p14:tracePt t="14337" x="6724650" y="2170113"/>
          <p14:tracePt t="14382" x="6724650" y="2197100"/>
          <p14:tracePt t="14425" x="6724650" y="2206625"/>
          <p14:tracePt t="14490" x="6724650" y="2214563"/>
          <p14:tracePt t="14555" x="6715125" y="2251075"/>
          <p14:tracePt t="14600" x="6715125" y="2312988"/>
          <p14:tracePt t="14644" x="6707188" y="2366963"/>
          <p14:tracePt t="14689" x="6707188" y="2438400"/>
          <p14:tracePt t="14712" x="6707188" y="2492375"/>
          <p14:tracePt t="14759" x="6697663" y="2563813"/>
          <p14:tracePt t="14809" x="6697663" y="2598738"/>
          <p14:tracePt t="14857" x="6680200" y="2643188"/>
          <p14:tracePt t="14903" x="6680200" y="2670175"/>
          <p14:tracePt t="14949" x="6680200" y="2687638"/>
          <p14:tracePt t="14993" x="6680200" y="2759075"/>
          <p14:tracePt t="15035" x="6670675" y="2813050"/>
          <p14:tracePt t="15079" x="6670675" y="2874963"/>
          <p14:tracePt t="15127" x="6670675" y="2894013"/>
          <p14:tracePt t="15270" x="6680200" y="2803525"/>
          <p14:tracePt t="15315" x="6715125" y="2670175"/>
          <p14:tracePt t="15337" x="6724650" y="2616200"/>
          <p14:tracePt t="15381" x="6724650" y="2571750"/>
          <p14:tracePt t="15424" x="6724650" y="2492375"/>
          <p14:tracePt t="15448" x="6724650" y="2438400"/>
          <p14:tracePt t="15468" x="6724650" y="2366963"/>
          <p14:tracePt t="15512" x="6724650" y="2286000"/>
          <p14:tracePt t="15559" x="6707188" y="2044700"/>
          <p14:tracePt t="15601" x="6688138" y="1973263"/>
          <p14:tracePt t="15648" x="6688138" y="1946275"/>
          <p14:tracePt t="15709" x="6688138" y="1911350"/>
          <p14:tracePt t="15755" x="6616700" y="1554163"/>
          <p14:tracePt t="15799" x="6608763" y="1482725"/>
          <p14:tracePt t="15862" x="6608763" y="1571625"/>
          <p14:tracePt t="15908" x="6608763" y="1687513"/>
          <p14:tracePt t="15932" x="6635750" y="1758950"/>
          <p14:tracePt t="15977" x="6680200" y="1946275"/>
          <p14:tracePt t="16019" x="6697663" y="2179638"/>
          <p14:tracePt t="16064" x="6707188" y="2339975"/>
          <p14:tracePt t="16086" x="6707188" y="2536825"/>
          <p14:tracePt t="16133" x="6688138" y="2803525"/>
          <p14:tracePt t="16177" x="6688138" y="2894013"/>
          <p14:tracePt t="16242" x="6688138" y="2921000"/>
          <p14:tracePt t="16286" x="6688138" y="2938463"/>
          <p14:tracePt t="16453" x="6688138" y="2894013"/>
          <p14:tracePt t="16497" x="6688138" y="2840038"/>
          <p14:tracePt t="16540" x="6670675" y="2635250"/>
          <p14:tracePt t="16585" x="6661150" y="2428875"/>
          <p14:tracePt t="16630" x="6661150" y="2268538"/>
          <p14:tracePt t="16651" x="6643688" y="2135188"/>
          <p14:tracePt t="16694" x="6626225" y="1482725"/>
          <p14:tracePt t="16741" x="6626225" y="1347788"/>
          <p14:tracePt t="16786" x="6626225" y="1339850"/>
          <p14:tracePt t="16892" x="6626225" y="1357313"/>
          <p14:tracePt t="16915" x="6626225" y="1384300"/>
          <p14:tracePt t="16961" x="6626225" y="1411288"/>
          <p14:tracePt t="17005" x="6653213" y="1465263"/>
          <p14:tracePt t="17048" x="6661150" y="1517650"/>
          <p14:tracePt t="17092" x="6670675" y="1554163"/>
          <p14:tracePt t="17135" x="6697663" y="1625600"/>
          <p14:tracePt t="17180" x="6707188" y="1679575"/>
          <p14:tracePt t="17223" x="6707188" y="1724025"/>
          <p14:tracePt t="17267" x="6715125" y="1874838"/>
          <p14:tracePt t="17309" x="6732588" y="1946275"/>
          <p14:tracePt t="17353" x="6742113" y="2017713"/>
          <p14:tracePt t="17397" x="6742113" y="2143125"/>
          <p14:tracePt t="17417" x="6742113" y="2170113"/>
          <p14:tracePt t="17463" x="6742113" y="2214563"/>
          <p14:tracePt t="17508" x="6751638" y="2295525"/>
          <p14:tracePt t="17554" x="6759575" y="2330450"/>
          <p14:tracePt t="23254" x="6759575" y="2089150"/>
          <p14:tracePt t="23276" x="6724650" y="1893888"/>
          <p14:tracePt t="23321" x="6680200" y="1679575"/>
          <p14:tracePt t="23365" x="6670675" y="1598613"/>
          <p14:tracePt t="23410" x="6670675" y="1589088"/>
          <p14:tracePt t="23475" x="6670675" y="1608138"/>
          <p14:tracePt t="23523" x="6643688" y="1652588"/>
          <p14:tracePt t="23568" x="6545263" y="1849438"/>
          <p14:tracePt t="23613" x="6483350" y="1955800"/>
          <p14:tracePt t="23634" x="6429375" y="1992313"/>
          <p14:tracePt t="23678" x="6286500" y="2071688"/>
          <p14:tracePt t="23724" x="6224588" y="2089150"/>
          <p14:tracePt t="23787" x="6224588" y="2108200"/>
          <p14:tracePt t="39963" x="6153150" y="2135188"/>
          <p14:tracePt t="40024" x="5965825" y="2330450"/>
          <p14:tracePt t="40086" x="5616575" y="2973388"/>
          <p14:tracePt t="40148" x="5581650" y="3492500"/>
          <p14:tracePt t="40215" x="5626100" y="3805238"/>
          <p14:tracePt t="40276" x="5670550" y="3867150"/>
          <p14:tracePt t="43785" x="6054725" y="3929063"/>
          <p14:tracePt t="43847" x="6724650" y="3938588"/>
          <p14:tracePt t="43911" x="7500938" y="3849688"/>
          <p14:tracePt t="43976" x="7840663" y="3822700"/>
          <p14:tracePt t="44038" x="7947025" y="3805238"/>
          <p14:tracePt t="44101" x="8027988" y="3805238"/>
          <p14:tracePt t="44164" x="8072438" y="3805238"/>
          <p14:tracePt t="44200" x="8135938" y="3805238"/>
          <p14:tracePt t="44235" x="8161338" y="3795713"/>
          <p14:tracePt t="44296" x="8170863" y="3786188"/>
          <p14:tracePt t="44357" x="8170863" y="3778250"/>
          <p14:tracePt t="44389" x="8170863" y="3768725"/>
          <p14:tracePt t="44421" x="8153400" y="3759200"/>
          <p14:tracePt t="44452" x="8054975" y="3706813"/>
          <p14:tracePt t="44515" x="7929563" y="3643313"/>
          <p14:tracePt t="44546" x="7902575" y="3643313"/>
          <p14:tracePt t="44577" x="7902575" y="3635375"/>
          <p14:tracePt t="44639" x="7894638" y="3635375"/>
          <p14:tracePt t="44670" x="7840663" y="3662363"/>
          <p14:tracePt t="44733" x="7626350" y="3813175"/>
          <p14:tracePt t="44765" x="7564438" y="3876675"/>
          <p14:tracePt t="44827" x="7554913" y="3938588"/>
          <p14:tracePt t="44889" x="7564438" y="4019550"/>
          <p14:tracePt t="44963" x="7724775" y="4187825"/>
          <p14:tracePt t="45026" x="7858125" y="4251325"/>
          <p14:tracePt t="45087" x="7974013" y="4179888"/>
          <p14:tracePt t="45149" x="8180388" y="4019550"/>
          <p14:tracePt t="45213" x="8197850" y="3983038"/>
          <p14:tracePt t="45275" x="8207375" y="3965575"/>
          <p14:tracePt t="45338" x="8207375" y="3956050"/>
          <p14:tracePt t="45486" x="8207375" y="3948113"/>
          <p14:tracePt t="45546" x="8207375" y="3902075"/>
          <p14:tracePt t="45607" x="8081963" y="3697288"/>
          <p14:tracePt t="45639" x="8054975" y="3662363"/>
          <p14:tracePt t="45762" x="8037513" y="3662363"/>
          <p14:tracePt t="45795" x="8010525" y="3652838"/>
          <p14:tracePt t="45828" x="7983538" y="3652838"/>
          <p14:tracePt t="45860" x="7939088" y="3652838"/>
          <p14:tracePt t="45923" x="7813675" y="3714750"/>
          <p14:tracePt t="45984" x="7751763" y="3795713"/>
          <p14:tracePt t="46016" x="7724775" y="3849688"/>
          <p14:tracePt t="46078" x="7707313" y="3938588"/>
          <p14:tracePt t="46109" x="7707313" y="3983038"/>
          <p14:tracePt t="46173" x="7751763" y="4044950"/>
          <p14:tracePt t="46234" x="7804150" y="4071938"/>
          <p14:tracePt t="46265" x="7875588" y="4090988"/>
          <p14:tracePt t="46297" x="7956550" y="4090988"/>
          <p14:tracePt t="46362" x="8108950" y="4044950"/>
          <p14:tracePt t="46425" x="8153400" y="4000500"/>
          <p14:tracePt t="46487" x="8180388" y="3911600"/>
          <p14:tracePt t="46548" x="8180388" y="3867150"/>
          <p14:tracePt t="46609" x="8180388" y="3849688"/>
          <p14:tracePt t="46640" x="8153400" y="3822700"/>
          <p14:tracePt t="46671" x="8037513" y="3733800"/>
          <p14:tracePt t="46704" x="7966075" y="3697288"/>
          <p14:tracePt t="46767" x="7858125" y="3679825"/>
          <p14:tracePt t="46856" x="7840663" y="3751263"/>
          <p14:tracePt t="46917" x="7796213" y="3902075"/>
          <p14:tracePt t="46980" x="7786688" y="3992563"/>
          <p14:tracePt t="47043" x="7804150" y="4044950"/>
          <p14:tracePt t="47109" x="7867650" y="4064000"/>
          <p14:tracePt t="47147" x="7894638" y="4071938"/>
          <p14:tracePt t="47208" x="7993063" y="4064000"/>
          <p14:tracePt t="47270" x="8072438" y="4010025"/>
          <p14:tracePt t="47332" x="8089900" y="3973513"/>
          <p14:tracePt t="47397" x="8116888" y="3921125"/>
          <p14:tracePt t="47458" x="8116888" y="3911600"/>
          <p14:tracePt t="47519" x="8108950" y="3902075"/>
          <p14:tracePt t="47581" x="8064500" y="3857625"/>
          <p14:tracePt t="47643" x="8018463" y="3840163"/>
          <p14:tracePt t="47706" x="7966075" y="3840163"/>
          <p14:tracePt t="47767" x="7804150" y="3857625"/>
          <p14:tracePt t="47829" x="7742238" y="3884613"/>
          <p14:tracePt t="47895" x="7653338" y="3983038"/>
          <p14:tracePt t="47955" x="7616825" y="4037013"/>
          <p14:tracePt t="48047" x="7643813" y="4108450"/>
          <p14:tracePt t="48109" x="7715250" y="4170363"/>
          <p14:tracePt t="48142" x="7742238" y="4170363"/>
          <p14:tracePt t="48208" x="7939088" y="4170363"/>
          <p14:tracePt t="48271" x="8089900" y="4108450"/>
          <p14:tracePt t="48332" x="8170863" y="4037013"/>
          <p14:tracePt t="48403" x="8170863" y="4019550"/>
          <p14:tracePt t="48479" x="8170863" y="3902075"/>
          <p14:tracePt t="48550" x="8153400" y="3849688"/>
          <p14:tracePt t="48642" x="8126413" y="3849688"/>
          <p14:tracePt t="48702" x="7993063" y="3786188"/>
          <p14:tracePt t="48735" x="7902575" y="3759200"/>
          <p14:tracePt t="48797" x="7831138" y="3759200"/>
          <p14:tracePt t="48859" x="7786688" y="3795713"/>
          <p14:tracePt t="48891" x="7769225" y="3822700"/>
          <p14:tracePt t="48955" x="7751763" y="3884613"/>
          <p14:tracePt t="49019" x="7742238" y="3983038"/>
          <p14:tracePt t="49082" x="7759700" y="4125913"/>
          <p14:tracePt t="49144" x="7831138" y="4162425"/>
          <p14:tracePt t="49209" x="7993063" y="4116388"/>
          <p14:tracePt t="49272" x="8108950" y="4054475"/>
          <p14:tracePt t="49335" x="8126413" y="4037013"/>
          <p14:tracePt t="49396" x="8161338" y="3965575"/>
          <p14:tracePt t="49460" x="8161338" y="3956050"/>
          <p14:tracePt t="49525" x="8161338" y="3894138"/>
          <p14:tracePt t="49588" x="8161338" y="3876675"/>
          <p14:tracePt t="49649" x="8089900" y="3857625"/>
          <p14:tracePt t="49712" x="8037513" y="3857625"/>
          <p14:tracePt t="49777" x="7966075" y="3876675"/>
          <p14:tracePt t="49839" x="7929563" y="3894138"/>
          <p14:tracePt t="49929" x="7875588" y="3983038"/>
          <p14:tracePt t="49990" x="7867650" y="4044950"/>
          <p14:tracePt t="50050" x="7875588" y="4090988"/>
          <p14:tracePt t="174677" x="7786688" y="4090988"/>
          <p14:tracePt t="174697" x="7385050" y="4090988"/>
          <p14:tracePt t="174754" x="6680200" y="4152900"/>
          <p14:tracePt t="174773" x="6643688" y="4152900"/>
          <p14:tracePt t="174828" x="6635750" y="4152900"/>
          <p14:tracePt t="174855" x="6786563" y="4152900"/>
          <p14:tracePt t="174906" x="7081838" y="4037013"/>
          <p14:tracePt t="174933" x="7375525" y="3849688"/>
          <p14:tracePt t="174954" x="7510463" y="3778250"/>
          <p14:tracePt t="175013" x="7804150" y="3625850"/>
          <p14:tracePt t="175045" x="7715250" y="3625850"/>
          <p14:tracePt t="175120" x="6269038" y="3643313"/>
          <p14:tracePt t="175194" x="5349875" y="3697288"/>
          <p14:tracePt t="175252" x="5303838" y="3697288"/>
          <p14:tracePt t="175549" x="4429125" y="3813175"/>
          <p14:tracePt t="175609" x="4152900" y="3849688"/>
          <p14:tracePt t="175670" x="4152900" y="3857625"/>
          <p14:tracePt t="175698" x="4116388" y="3876675"/>
          <p14:tracePt t="175718" x="4108450" y="3884613"/>
          <p14:tracePt t="175746" x="4089400" y="3902075"/>
          <p14:tracePt t="175839" x="4044950" y="3911600"/>
          <p14:tracePt t="175891" x="3965575" y="3948113"/>
          <p14:tracePt t="176017" x="3983038" y="3938588"/>
          <p14:tracePt t="176067" x="3990975" y="3938588"/>
          <p14:tracePt t="176122" x="4000500" y="3929063"/>
          <p14:tracePt t="176173" x="4000500" y="3911600"/>
          <p14:tracePt t="176200" x="4000500" y="3902075"/>
          <p14:tracePt t="176251" x="3795713" y="3768725"/>
          <p14:tracePt t="176304" x="3313113" y="3652838"/>
          <p14:tracePt t="176356" x="2911475" y="3706813"/>
          <p14:tracePt t="176406" x="2562225" y="3894138"/>
          <p14:tracePt t="176433" x="2455863" y="3983038"/>
          <p14:tracePt t="176482" x="2286000" y="4170363"/>
          <p14:tracePt t="176535" x="2125663" y="4429125"/>
          <p14:tracePt t="176555" x="2125663" y="4448175"/>
          <p14:tracePt t="176611" x="2125663" y="4456113"/>
          <p14:tracePt t="176998" x="2125663" y="4448175"/>
          <p14:tracePt t="177526" x="2125663" y="4438650"/>
          <p14:tracePt t="177745" x="2125663" y="4429125"/>
          <p14:tracePt t="179245" x="2125663" y="4421188"/>
          <p14:tracePt t="179325" x="2133600" y="4421188"/>
          <p14:tracePt t="179403" x="2152650" y="4402138"/>
          <p14:tracePt t="179453" x="2170113" y="4402138"/>
          <p14:tracePt t="179527" x="2187575" y="4402138"/>
          <p14:tracePt t="203386" x="1982788" y="4402138"/>
          <p14:tracePt t="203437" x="1643063" y="4429125"/>
          <p14:tracePt t="203486" x="1187450" y="4537075"/>
          <p14:tracePt t="203515" x="955675" y="4598988"/>
          <p14:tracePt t="203566" x="768350" y="4643438"/>
          <p14:tracePt t="203617" x="750888" y="4662488"/>
          <p14:tracePt t="203668" x="696913" y="4733925"/>
          <p14:tracePt t="203669" x="679450" y="4751388"/>
          <p14:tracePt t="203720" x="660400" y="4805363"/>
          <p14:tracePt t="203771" x="660400" y="4857750"/>
          <p14:tracePt t="203798" x="660400" y="4867275"/>
          <p14:tracePt t="203849" x="812800" y="4894263"/>
          <p14:tracePt t="203871" x="901700" y="4894263"/>
          <p14:tracePt t="203927" x="1446213" y="4795838"/>
          <p14:tracePt t="203956" x="1527175" y="4778375"/>
          <p14:tracePt t="204005" x="1633538" y="4778375"/>
          <p14:tracePt t="204032" x="1697038" y="4786313"/>
          <p14:tracePt t="204083" x="1812925" y="4822825"/>
          <p14:tracePt t="204105" x="1839913" y="4830763"/>
          <p14:tracePt t="204141" x="1938338" y="4857750"/>
          <p14:tracePt t="204192" x="2089150" y="4894263"/>
          <p14:tracePt t="204218" x="2133600" y="4911725"/>
          <p14:tracePt t="204274" x="2187575" y="4938713"/>
          <p14:tracePt t="204328" x="2187575" y="4983163"/>
          <p14:tracePt t="204378" x="2098675" y="5126038"/>
          <p14:tracePt t="204398" x="2071688" y="5153025"/>
          <p14:tracePt t="204454" x="1946275" y="5233988"/>
          <p14:tracePt t="204505" x="1822450" y="5313363"/>
          <p14:tracePt t="204527" x="1768475" y="5349875"/>
          <p14:tracePt t="204581" x="1687513" y="5394325"/>
          <p14:tracePt t="204632" x="1652588" y="5402263"/>
          <p14:tracePt t="204683" x="1643063" y="5402263"/>
          <p14:tracePt t="204807" x="1758950" y="5367338"/>
          <p14:tracePt t="204827" x="1812925" y="5340350"/>
          <p14:tracePt t="204884" x="2116138" y="5268913"/>
          <p14:tracePt t="204942" x="2374900" y="5241925"/>
          <p14:tracePt t="205014" x="2562225" y="5170488"/>
          <p14:tracePt t="205064" x="2687638" y="5116513"/>
          <p14:tracePt t="205111" x="2786063" y="5081588"/>
          <p14:tracePt t="205160" x="2795588" y="5081588"/>
          <p14:tracePt t="206593" x="2786063" y="5081588"/>
          <p14:tracePt t="206670" x="2759075" y="5099050"/>
          <p14:tracePt t="206725" x="2608263" y="5162550"/>
          <p14:tracePt t="206752" x="2509838" y="5207000"/>
          <p14:tracePt t="206806" x="2125663" y="5402263"/>
          <p14:tracePt t="206826" x="2036763" y="5448300"/>
          <p14:tracePt t="206881" x="1714500" y="5670550"/>
          <p14:tracePt t="206908" x="1589088" y="5741988"/>
          <p14:tracePt t="206958" x="1465263" y="5822950"/>
          <p14:tracePt t="206984" x="1411288" y="5832475"/>
          <p14:tracePt t="207033" x="1374775" y="5849938"/>
          <p14:tracePt t="207183" x="1295400" y="5867400"/>
          <p14:tracePt t="207237" x="1241425" y="5867400"/>
          <p14:tracePt t="207288" x="1231900" y="5867400"/>
          <p14:tracePt t="207536" x="1152525" y="5857875"/>
          <p14:tracePt t="207565" x="1116013" y="5857875"/>
          <p14:tracePt t="207616" x="1089025" y="5849938"/>
          <p14:tracePt t="207800" x="1223963" y="5822950"/>
          <p14:tracePt t="207830" x="1250950" y="5813425"/>
          <p14:tracePt t="207861" x="1322388" y="5795963"/>
          <p14:tracePt t="207884" x="1384300" y="5795963"/>
          <p14:tracePt t="207944" x="1633538" y="5768975"/>
          <p14:tracePt t="207966" x="1679575" y="5768975"/>
          <p14:tracePt t="208010" x="1874838" y="5768975"/>
          <p14:tracePt t="208032" x="1965325" y="5768975"/>
          <p14:tracePt t="208077" x="2108200" y="5761038"/>
          <p14:tracePt t="208099" x="2160588" y="5751513"/>
          <p14:tracePt t="208160" x="2179638" y="5751513"/>
          <p14:tracePt t="208930" x="2179638" y="5734050"/>
          <p14:tracePt t="209194" x="2179638" y="5724525"/>
          <p14:tracePt t="209296" x="2179638" y="5715000"/>
          <p14:tracePt t="209347" x="2143125" y="5537200"/>
          <p14:tracePt t="209397" x="1928813" y="5091113"/>
          <p14:tracePt t="209425" x="1758950" y="4992688"/>
          <p14:tracePt t="209475" x="1384300" y="4938713"/>
          <p14:tracePt t="209501" x="1250950" y="4973638"/>
          <p14:tracePt t="209523" x="1231900" y="4973638"/>
          <p14:tracePt t="209579" x="1152525" y="4992688"/>
          <p14:tracePt t="209631" x="1125538" y="5054600"/>
          <p14:tracePt t="209658" x="1071563" y="5143500"/>
          <p14:tracePt t="209679" x="1017588" y="5259388"/>
          <p14:tracePt t="209734" x="938213" y="5411788"/>
          <p14:tracePt t="209788" x="955675" y="5527675"/>
          <p14:tracePt t="209815" x="1017588" y="5581650"/>
          <p14:tracePt t="209866" x="1160463" y="5680075"/>
          <p14:tracePt t="209886" x="1179513" y="5689600"/>
          <p14:tracePt t="209941" x="1285875" y="5689600"/>
          <p14:tracePt t="209992" x="1312863" y="5662613"/>
          <p14:tracePt t="210042" x="1312863" y="5635625"/>
          <p14:tracePt t="210114" x="1312863" y="5626100"/>
          <p14:tracePt t="210164" x="1312863" y="5618163"/>
          <p14:tracePt t="210184" x="1312863" y="5608638"/>
          <p14:tracePt t="210240" x="1303338" y="5591175"/>
          <p14:tracePt t="210288" x="1258888" y="5546725"/>
          <p14:tracePt t="210314" x="1250950" y="5537200"/>
          <p14:tracePt t="210367" x="1231900" y="5527675"/>
          <p14:tracePt t="210417" x="1179513" y="5519738"/>
          <p14:tracePt t="210468" x="1071563" y="5500688"/>
          <p14:tracePt t="210519" x="1036638" y="5500688"/>
          <p14:tracePt t="210550" x="1027113" y="5500688"/>
          <p14:tracePt t="210671" x="1017588" y="5546725"/>
          <p14:tracePt t="210722" x="1017588" y="5572125"/>
          <p14:tracePt t="210775" x="1027113" y="5618163"/>
          <p14:tracePt t="210825" x="1081088" y="5662613"/>
          <p14:tracePt t="210875" x="1125538" y="5662613"/>
          <p14:tracePt t="210928" x="1295400" y="5643563"/>
          <p14:tracePt t="210991" x="1393825" y="5591175"/>
          <p14:tracePt t="211058" x="1419225" y="5527675"/>
          <p14:tracePt t="211138" x="1419225" y="5492750"/>
          <p14:tracePt t="211188" x="1411288" y="5483225"/>
          <p14:tracePt t="211287" x="1393825" y="5473700"/>
          <p14:tracePt t="211340" x="1366838" y="5465763"/>
          <p14:tracePt t="211392" x="1303338" y="5438775"/>
          <p14:tracePt t="211443" x="1223963" y="5438775"/>
          <p14:tracePt t="211464" x="1214438" y="5438775"/>
          <p14:tracePt t="211518" x="1196975" y="5438775"/>
          <p14:tracePt t="211579" x="1160463" y="5473700"/>
          <p14:tracePt t="211613" x="1143000" y="5483225"/>
          <p14:tracePt t="211682" x="1125538" y="5527675"/>
          <p14:tracePt t="211746" x="1125538" y="5546725"/>
          <p14:tracePt t="211804" x="1125538" y="5554663"/>
          <p14:tracePt t="211856" x="1125538" y="5581650"/>
          <p14:tracePt t="211908" x="1133475" y="5608638"/>
          <p14:tracePt t="211959" x="1160463" y="5635625"/>
          <p14:tracePt t="211985" x="1179513" y="5643563"/>
          <p14:tracePt t="212038" x="1357313" y="5626100"/>
          <p14:tracePt t="212060" x="1419225" y="5572125"/>
          <p14:tracePt t="212116" x="1660525" y="5367338"/>
          <p14:tracePt t="212144" x="1697038" y="5286375"/>
          <p14:tracePt t="212195" x="1874838" y="5054600"/>
          <p14:tracePt t="212222" x="1911350" y="4992688"/>
          <p14:tracePt t="212276" x="2054225" y="4805363"/>
          <p14:tracePt t="212327" x="2366963" y="4330700"/>
          <p14:tracePt t="212379" x="2527300" y="4090988"/>
          <p14:tracePt t="212431" x="2536825" y="4064000"/>
          <p14:tracePt t="212556" x="2536825" y="4098925"/>
          <p14:tracePt t="212633" x="2527300" y="4143375"/>
          <p14:tracePt t="212660" x="2438400" y="4278313"/>
          <p14:tracePt t="212683" x="2357438" y="4376738"/>
          <p14:tracePt t="212739" x="2251075" y="4500563"/>
          <p14:tracePt t="212767" x="2232025" y="4519613"/>
          <p14:tracePt t="212789" x="2232025" y="4527550"/>
          <p14:tracePt t="212942" x="2232025" y="4537075"/>
          <p14:tracePt t="212992" x="2295525" y="4572000"/>
          <p14:tracePt t="213019" x="2357438" y="4581525"/>
          <p14:tracePt t="213071" x="2419350" y="4581525"/>
          <p14:tracePt t="213170" x="2419350" y="4635500"/>
          <p14:tracePt t="213223" x="2286000" y="4840288"/>
          <p14:tracePt t="213251" x="2089150" y="5019675"/>
          <p14:tracePt t="213273" x="2054225" y="5045075"/>
          <p14:tracePt t="213330" x="1946275" y="5108575"/>
          <p14:tracePt t="213383" x="1946275" y="5116513"/>
          <p14:tracePt t="213458" x="1938338" y="5126038"/>
          <p14:tracePt t="263452" x="1411288" y="5143500"/>
          <p14:tracePt t="263481" x="847725" y="5214938"/>
          <p14:tracePt t="263534" x="107950" y="5411788"/>
          <p14:tracePt t="263556" x="61913" y="5554663"/>
          <p14:tracePt t="263610" x="36513" y="5734050"/>
          <p14:tracePt t="263664" x="71438" y="5822950"/>
          <p14:tracePt t="263683" x="142875" y="5832475"/>
          <p14:tracePt t="263716" x="214313" y="5849938"/>
          <p14:tracePt t="263767" x="276225" y="5832475"/>
          <p14:tracePt t="263819" x="419100" y="5741988"/>
          <p14:tracePt t="263872" x="642938" y="5662613"/>
          <p14:tracePt t="263922" x="884238" y="5618163"/>
          <p14:tracePt t="263950" x="911225" y="5608638"/>
          <p14:tracePt t="264002" x="919163" y="5608638"/>
          <p14:tracePt t="264125" x="893763" y="5608638"/>
          <p14:tracePt t="264201" x="822325" y="5626100"/>
          <p14:tracePt t="264232" x="776288" y="5662613"/>
          <p14:tracePt t="264253" x="768350" y="5662613"/>
          <p14:tracePt t="264309" x="768350" y="5680075"/>
          <p14:tracePt t="264361" x="847725" y="5689600"/>
          <p14:tracePt t="264416" x="1312863" y="5707063"/>
          <p14:tracePt t="264469" x="1490663" y="5707063"/>
          <p14:tracePt t="264495" x="1509713" y="5707063"/>
          <p14:tracePt t="264569" x="1527175" y="5707063"/>
          <p14:tracePt t="264643" x="1536700" y="5707063"/>
          <p14:tracePt t="266028" x="1822450" y="5670550"/>
          <p14:tracePt t="266049" x="1965325" y="5670550"/>
          <p14:tracePt t="266104" x="2660650" y="5635625"/>
          <p14:tracePt t="266160" x="3125788" y="5564188"/>
          <p14:tracePt t="266182" x="3259138" y="5537200"/>
          <p14:tracePt t="266215" x="3348038" y="5527675"/>
          <p14:tracePt t="266265" x="3402013" y="5527675"/>
          <p14:tracePt t="266293" x="3419475" y="5527675"/>
          <p14:tracePt t="266348" x="3438525" y="5527675"/>
          <p14:tracePt t="266451" x="3446463" y="5527675"/>
          <p14:tracePt t="266501" x="3643313" y="5510213"/>
          <p14:tracePt t="266531" x="4071938" y="5357813"/>
          <p14:tracePt t="266551" x="4483100" y="5162550"/>
          <p14:tracePt t="266582" x="4857750" y="4938713"/>
          <p14:tracePt t="266608" x="5126038" y="4751388"/>
          <p14:tracePt t="266662" x="5268913" y="4670425"/>
          <p14:tracePt t="266957" x="5608638" y="4108450"/>
          <p14:tracePt t="267007" x="6438900" y="3036888"/>
          <p14:tracePt t="267059" x="7089775" y="2251075"/>
          <p14:tracePt t="267111" x="7180263" y="2152650"/>
          <p14:tracePt t="267138" x="7180263" y="2143125"/>
          <p14:tracePt t="267238" x="7153275" y="2143125"/>
          <p14:tracePt t="267344" x="7153275" y="2152650"/>
          <p14:tracePt t="267467" x="7018338" y="2259013"/>
          <p14:tracePt t="267496" x="6875463" y="2357438"/>
          <p14:tracePt t="267550" x="6732588" y="2438400"/>
          <p14:tracePt t="267673" x="6751638" y="2438400"/>
          <p14:tracePt t="267695" x="6759575" y="2428875"/>
          <p14:tracePt t="267800" x="6769100" y="2428875"/>
          <p14:tracePt t="268043" x="6813550" y="2393950"/>
          <p14:tracePt t="268094" x="7018338" y="2312988"/>
          <p14:tracePt t="268116" x="7037388" y="2303463"/>
          <p14:tracePt t="268149" x="7081838" y="2303463"/>
          <p14:tracePt t="268199" x="7089775" y="2295525"/>
          <p14:tracePt t="269153" x="7126288" y="2295525"/>
          <p14:tracePt t="269204" x="7143750" y="2303463"/>
          <p14:tracePt t="269233" x="7153275" y="2303463"/>
          <p14:tracePt t="269334" x="7161213" y="2303463"/>
          <p14:tracePt t="269627" x="7161213" y="2312988"/>
          <p14:tracePt t="270555" x="7170738" y="2322513"/>
          <p14:tracePt t="270635" x="7232650" y="2357438"/>
          <p14:tracePt t="270686" x="7286625" y="2366963"/>
          <p14:tracePt t="270739" x="7402513" y="2366963"/>
          <p14:tracePt t="270762" x="7439025" y="2339975"/>
          <p14:tracePt t="270822" x="7466013" y="2312988"/>
          <p14:tracePt t="270923" x="7466013" y="2303463"/>
          <p14:tracePt t="271001" x="7394575" y="2232025"/>
          <p14:tracePt t="271051" x="7313613" y="2187575"/>
          <p14:tracePt t="271129" x="7286625" y="2187575"/>
          <p14:tracePt t="271179" x="7242175" y="2224088"/>
          <p14:tracePt t="271234" x="7116763" y="2366963"/>
          <p14:tracePt t="271256" x="7099300" y="2411413"/>
          <p14:tracePt t="271314" x="7089775" y="2616200"/>
          <p14:tracePt t="271373" x="7116763" y="2751138"/>
          <p14:tracePt t="271424" x="7116763" y="2759075"/>
          <p14:tracePt t="271476" x="7116763" y="2778125"/>
          <p14:tracePt t="271578" x="7126288" y="2778125"/>
          <p14:tracePt t="272063" x="7126288" y="2768600"/>
          <p14:tracePt t="272295" x="7126288" y="2759075"/>
          <p14:tracePt t="273122" x="7126288" y="2751138"/>
          <p14:tracePt t="274558" x="7126288" y="2741613"/>
          <p14:tracePt t="274636" x="7126288" y="2724150"/>
          <p14:tracePt t="274687" x="7108825" y="2714625"/>
          <p14:tracePt t="274763" x="7108825" y="2706688"/>
          <p14:tracePt t="274840" x="7108825" y="2687638"/>
          <p14:tracePt t="274893" x="7072313" y="2608263"/>
          <p14:tracePt t="274914" x="7054850" y="2563813"/>
          <p14:tracePt t="274946" x="7018338" y="2509838"/>
          <p14:tracePt t="275001" x="7010400" y="2492375"/>
          <p14:tracePt t="275052" x="7000875" y="2473325"/>
          <p14:tracePt t="286673" x="7000875" y="2446338"/>
          <p14:tracePt t="286693" x="7000875" y="2401888"/>
          <p14:tracePt t="286751" x="6973888" y="2295525"/>
          <p14:tracePt t="286804" x="6956425" y="2251075"/>
          <p14:tracePt t="286859" x="6956425" y="2232025"/>
          <p14:tracePt t="286916" x="6973888" y="2116138"/>
          <p14:tracePt t="286993" x="6973888" y="2081213"/>
          <p14:tracePt t="287068" x="7045325" y="1973263"/>
          <p14:tracePt t="287088" x="7064375" y="1946275"/>
          <p14:tracePt t="287144" x="7126288" y="1884363"/>
          <p14:tracePt t="287173" x="7126288" y="1866900"/>
          <p14:tracePt t="287194" x="7135813" y="1866900"/>
          <p14:tracePt t="288392" x="7135813" y="1884363"/>
          <p14:tracePt t="288468" x="7135813" y="1911350"/>
          <p14:tracePt t="288520" x="7135813" y="2036763"/>
          <p14:tracePt t="288574" x="7116763" y="2152650"/>
          <p14:tracePt t="288627" x="7116763" y="2268538"/>
          <p14:tracePt t="288679" x="7116763" y="2286000"/>
          <p14:tracePt t="288702" x="7116763" y="2303463"/>
          <p14:tracePt t="288756" x="7116763" y="2330450"/>
          <p14:tracePt t="288784" x="7108825" y="2438400"/>
          <p14:tracePt t="288804" x="7108825" y="2492375"/>
          <p14:tracePt t="288860" x="7089775" y="2706688"/>
          <p14:tracePt t="288911" x="7108825" y="2830513"/>
          <p14:tracePt t="288938" x="7116763" y="2849563"/>
          <p14:tracePt t="288992" x="7126288" y="2857500"/>
          <p14:tracePt t="289067" x="7126288" y="2874963"/>
          <p14:tracePt t="289093" x="7126288" y="2901950"/>
          <p14:tracePt t="289143" x="7126288" y="2921000"/>
          <p14:tracePt t="289193" x="7126288" y="2928938"/>
          <p14:tracePt t="289342" x="7126288" y="2822575"/>
          <p14:tracePt t="289397" x="7126288" y="2608263"/>
          <p14:tracePt t="289450" x="7143750" y="2295525"/>
          <p14:tracePt t="289503" x="7143750" y="2187575"/>
          <p14:tracePt t="289555" x="7143750" y="2160588"/>
          <p14:tracePt t="289606" x="7143750" y="2071688"/>
          <p14:tracePt t="289661" x="7143750" y="1992313"/>
          <p14:tracePt t="289692" x="7143750" y="1938338"/>
          <p14:tracePt t="289720" x="7143750" y="1901825"/>
          <p14:tracePt t="289770" x="7143750" y="1874838"/>
          <p14:tracePt t="289823" x="7143750" y="1866900"/>
          <p14:tracePt t="289924" x="7161213" y="2125663"/>
          <p14:tracePt t="289953" x="7170738" y="2278063"/>
          <p14:tracePt t="290005" x="7188200" y="2536825"/>
          <p14:tracePt t="290032" x="7188200" y="2652713"/>
          <p14:tracePt t="290053" x="7188200" y="2687638"/>
          <p14:tracePt t="290109" x="7188200" y="2803525"/>
          <p14:tracePt t="290160" x="7188200" y="2830513"/>
          <p14:tracePt t="290188" x="7188200" y="2840038"/>
          <p14:tracePt t="290240" x="7188200" y="2867025"/>
          <p14:tracePt t="290291" x="7197725" y="2884488"/>
          <p14:tracePt t="290505" x="7375525" y="2921000"/>
          <p14:tracePt t="290526" x="7572375" y="2946400"/>
          <p14:tracePt t="290578" x="7804150" y="3036888"/>
          <p14:tracePt t="291148" x="7796213" y="3446463"/>
          <p14:tracePt t="291202" x="7732713" y="3625850"/>
          <p14:tracePt t="291324" x="7939088" y="3670300"/>
          <p14:tracePt t="291376" x="8232775" y="3687763"/>
          <p14:tracePt t="291428" x="8385175" y="3687763"/>
          <p14:tracePt t="291485" x="8412163" y="3687763"/>
          <p14:tracePt t="291559" x="8323263" y="3714750"/>
          <p14:tracePt t="291613" x="8089900" y="3768725"/>
          <p14:tracePt t="291666" x="8072438" y="3768725"/>
          <p14:tracePt t="291762" x="8224838" y="3778250"/>
          <p14:tracePt t="291782" x="8394700" y="3778250"/>
          <p14:tracePt t="291814" x="8501063" y="3778250"/>
          <p14:tracePt t="291867" x="8643938" y="3778250"/>
          <p14:tracePt t="291892" x="8670925" y="3778250"/>
          <p14:tracePt t="291969" x="8680450" y="3778250"/>
          <p14:tracePt t="292065" x="8670925" y="3778250"/>
          <p14:tracePt t="292115" x="8501063" y="3778250"/>
          <p14:tracePt t="292168" x="8045450" y="3759200"/>
          <p14:tracePt t="292188" x="7875588" y="3759200"/>
          <p14:tracePt t="292221" x="7769225" y="3768725"/>
          <p14:tracePt t="292242" x="7759700" y="3768725"/>
          <p14:tracePt t="292344" x="7840663" y="3786188"/>
          <p14:tracePt t="292399" x="7993063" y="3805238"/>
          <p14:tracePt t="292452" x="8153400" y="3813175"/>
          <p14:tracePt t="292503" x="8331200" y="3813175"/>
          <p14:tracePt t="292556" x="8447088" y="3786188"/>
          <p14:tracePt t="292609" x="8456613" y="3778250"/>
          <p14:tracePt t="292689" x="8215313" y="3741738"/>
          <p14:tracePt t="292740" x="7564438" y="3652838"/>
          <p14:tracePt t="292768" x="7126288" y="3616325"/>
          <p14:tracePt t="292789" x="7000875" y="3616325"/>
          <p14:tracePt t="292843" x="6840538" y="3616325"/>
          <p14:tracePt t="292894" x="6840538" y="36258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900" y="538479"/>
            <a:ext cx="8056880" cy="5247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6" name="Group 65"/>
          <p:cNvGrpSpPr/>
          <p:nvPr/>
        </p:nvGrpSpPr>
        <p:grpSpPr>
          <a:xfrm>
            <a:off x="441960" y="769620"/>
            <a:ext cx="8351520" cy="5097780"/>
            <a:chOff x="441960" y="769620"/>
            <a:chExt cx="8351520" cy="5097780"/>
          </a:xfrm>
        </p:grpSpPr>
        <p:sp>
          <p:nvSpPr>
            <p:cNvPr id="62" name="Rectangle 61"/>
            <p:cNvSpPr/>
            <p:nvPr/>
          </p:nvSpPr>
          <p:spPr bwMode="auto">
            <a:xfrm>
              <a:off x="441960" y="792480"/>
              <a:ext cx="6065520" cy="507492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6461760" y="2522220"/>
              <a:ext cx="2331720" cy="334518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6858000" y="769620"/>
              <a:ext cx="1935480" cy="17526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6461760" y="784860"/>
              <a:ext cx="441960" cy="127254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l="65884" t="28992" r="28868" b="62202"/>
          <a:stretch/>
        </p:blipFill>
        <p:spPr bwMode="auto">
          <a:xfrm>
            <a:off x="6025700" y="2060104"/>
            <a:ext cx="422787" cy="46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555171" y="1013460"/>
            <a:ext cx="5120009" cy="477259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dirty="0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3" name="Group 225"/>
          <p:cNvGrpSpPr/>
          <p:nvPr/>
        </p:nvGrpSpPr>
        <p:grpSpPr>
          <a:xfrm>
            <a:off x="850264" y="1532523"/>
            <a:ext cx="4117417" cy="3737876"/>
            <a:chOff x="9171304" y="3509010"/>
            <a:chExt cx="4117417" cy="3737876"/>
          </a:xfrm>
          <a:solidFill>
            <a:schemeClr val="bg1"/>
          </a:solidFill>
        </p:grpSpPr>
        <p:grpSp>
          <p:nvGrpSpPr>
            <p:cNvPr id="15" name="Group 176"/>
            <p:cNvGrpSpPr/>
            <p:nvPr/>
          </p:nvGrpSpPr>
          <p:grpSpPr>
            <a:xfrm>
              <a:off x="9171304" y="3964145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61" name="Hexagon 60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7" name="Hexagon 66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8" name="Hexagon 67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9" name="Hexagon 68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70" name="Hexagon 69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71" name="Hexagon 70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72" name="Hexagon 71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6" name="Group 177"/>
            <p:cNvGrpSpPr/>
            <p:nvPr/>
          </p:nvGrpSpPr>
          <p:grpSpPr>
            <a:xfrm>
              <a:off x="11489340" y="3511397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54" name="Hexagon 53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5" name="Hexagon 54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6" name="Hexagon 55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7" name="Hexagon 56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8" name="Hexagon 57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9" name="Hexagon 58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0" name="Hexagon 59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7" name="Group 185"/>
            <p:cNvGrpSpPr/>
            <p:nvPr/>
          </p:nvGrpSpPr>
          <p:grpSpPr>
            <a:xfrm>
              <a:off x="10456752" y="4409734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47" name="Hexagon 46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8" name="Hexagon 47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9" name="Hexagon 48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0" name="Hexagon 49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1" name="Hexagon 50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2" name="Hexagon 51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3" name="Hexagon 52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8" name="Group 193"/>
            <p:cNvGrpSpPr/>
            <p:nvPr/>
          </p:nvGrpSpPr>
          <p:grpSpPr>
            <a:xfrm>
              <a:off x="10200263" y="3509010"/>
              <a:ext cx="1288162" cy="1047445"/>
              <a:chOff x="9145904" y="4432741"/>
              <a:chExt cx="1288162" cy="1047445"/>
            </a:xfrm>
            <a:grpFill/>
          </p:grpSpPr>
          <p:sp>
            <p:nvSpPr>
              <p:cNvPr id="43" name="Hexagon 42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4" name="Hexagon 43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5" name="Hexagon 44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6" name="Hexagon 45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9" name="Group 201"/>
            <p:cNvGrpSpPr/>
            <p:nvPr/>
          </p:nvGrpSpPr>
          <p:grpSpPr>
            <a:xfrm>
              <a:off x="10720044" y="5751165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36" name="Hexagon 35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7" name="Hexagon 36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8" name="Hexagon 37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9" name="Hexagon 38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0" name="Hexagon 39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1" name="Hexagon 40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2" name="Hexagon 41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0" name="Group 209"/>
            <p:cNvGrpSpPr/>
            <p:nvPr/>
          </p:nvGrpSpPr>
          <p:grpSpPr>
            <a:xfrm>
              <a:off x="9432043" y="5311479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29" name="Hexagon 28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0" name="Hexagon 29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1" name="Hexagon 30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2" name="Hexagon 31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3" name="Hexagon 32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4" name="Hexagon 33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5" name="Hexagon 34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217"/>
            <p:cNvGrpSpPr/>
            <p:nvPr/>
          </p:nvGrpSpPr>
          <p:grpSpPr>
            <a:xfrm>
              <a:off x="11744752" y="4856255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22" name="Hexagon 21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3" name="Hexagon 22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4" name="Hexagon 23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5" name="Hexagon 24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6" name="Hexagon 25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7" name="Hexagon 26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8" name="Hexagon 27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992543" y="5359637"/>
            <a:ext cx="4034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Neo Sans Intel" pitchFamily="34" charset="0"/>
              </a:rPr>
              <a:t>P-type semiconductor (Si doped by Al atoms)</a:t>
            </a:r>
            <a:endParaRPr lang="ru-RU" sz="1600" dirty="0" err="1" smtClean="0">
              <a:latin typeface="+mn-lt"/>
            </a:endParaRPr>
          </a:p>
        </p:txBody>
      </p:sp>
      <p:grpSp>
        <p:nvGrpSpPr>
          <p:cNvPr id="2051" name="Group 2050"/>
          <p:cNvGrpSpPr/>
          <p:nvPr/>
        </p:nvGrpSpPr>
        <p:grpSpPr>
          <a:xfrm rot="14342894">
            <a:off x="1608213" y="3806391"/>
            <a:ext cx="563870" cy="597264"/>
            <a:chOff x="555836" y="1513617"/>
            <a:chExt cx="563870" cy="597264"/>
          </a:xfrm>
        </p:grpSpPr>
        <p:sp>
          <p:nvSpPr>
            <p:cNvPr id="2049" name="Rectangle 2048"/>
            <p:cNvSpPr/>
            <p:nvPr/>
          </p:nvSpPr>
          <p:spPr bwMode="auto">
            <a:xfrm>
              <a:off x="555836" y="1662681"/>
              <a:ext cx="97155" cy="31988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2048" name="Group 2047"/>
            <p:cNvGrpSpPr/>
            <p:nvPr/>
          </p:nvGrpSpPr>
          <p:grpSpPr>
            <a:xfrm>
              <a:off x="559931" y="1513617"/>
              <a:ext cx="559775" cy="597264"/>
              <a:chOff x="559931" y="1513617"/>
              <a:chExt cx="559775" cy="597264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571919" y="1513617"/>
                <a:ext cx="547787" cy="597264"/>
                <a:chOff x="571919" y="1513617"/>
                <a:chExt cx="547787" cy="597264"/>
              </a:xfrm>
            </p:grpSpPr>
            <p:sp>
              <p:nvSpPr>
                <p:cNvPr id="73" name="Hexagon 72"/>
                <p:cNvSpPr/>
                <p:nvPr/>
              </p:nvSpPr>
              <p:spPr bwMode="auto">
                <a:xfrm rot="16200000">
                  <a:off x="563633" y="1554807"/>
                  <a:ext cx="597264" cy="514883"/>
                </a:xfrm>
                <a:custGeom>
                  <a:avLst/>
                  <a:gdLst>
                    <a:gd name="connsiteX0" fmla="*/ 0 w 597264"/>
                    <a:gd name="connsiteY0" fmla="*/ 257442 h 514883"/>
                    <a:gd name="connsiteX1" fmla="*/ 145727 w 597264"/>
                    <a:gd name="connsiteY1" fmla="*/ 0 h 514883"/>
                    <a:gd name="connsiteX2" fmla="*/ 451537 w 597264"/>
                    <a:gd name="connsiteY2" fmla="*/ 0 h 514883"/>
                    <a:gd name="connsiteX3" fmla="*/ 597264 w 597264"/>
                    <a:gd name="connsiteY3" fmla="*/ 257442 h 514883"/>
                    <a:gd name="connsiteX4" fmla="*/ 451537 w 597264"/>
                    <a:gd name="connsiteY4" fmla="*/ 514883 h 514883"/>
                    <a:gd name="connsiteX5" fmla="*/ 145727 w 597264"/>
                    <a:gd name="connsiteY5" fmla="*/ 514883 h 514883"/>
                    <a:gd name="connsiteX6" fmla="*/ 0 w 597264"/>
                    <a:gd name="connsiteY6" fmla="*/ 257442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  <a:gd name="connsiteX6" fmla="*/ 542977 w 597264"/>
                    <a:gd name="connsiteY6" fmla="*/ 91440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7264" h="514883">
                      <a:moveTo>
                        <a:pt x="451537" y="0"/>
                      </a:moveTo>
                      <a:lnTo>
                        <a:pt x="597264" y="257442"/>
                      </a:lnTo>
                      <a:lnTo>
                        <a:pt x="451537" y="514883"/>
                      </a:lnTo>
                      <a:lnTo>
                        <a:pt x="145727" y="514883"/>
                      </a:lnTo>
                      <a:lnTo>
                        <a:pt x="0" y="257442"/>
                      </a:lnTo>
                      <a:lnTo>
                        <a:pt x="145727" y="0"/>
                      </a:ln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" name="Rectangle 2"/>
                <p:cNvSpPr/>
                <p:nvPr/>
              </p:nvSpPr>
              <p:spPr bwMode="auto">
                <a:xfrm>
                  <a:off x="571919" y="1659255"/>
                  <a:ext cx="70104" cy="306706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5" name="Straight Connector 4"/>
                <p:cNvCxnSpPr>
                  <a:stCxn id="3" idx="0"/>
                  <a:endCxn id="73" idx="5"/>
                </p:cNvCxnSpPr>
                <p:nvPr/>
              </p:nvCxnSpPr>
              <p:spPr bwMode="auto">
                <a:xfrm flipH="1">
                  <a:off x="604824" y="1659255"/>
                  <a:ext cx="2147" cy="305899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FF0000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8" name="Oval 7"/>
              <p:cNvSpPr/>
              <p:nvPr/>
            </p:nvSpPr>
            <p:spPr bwMode="auto">
              <a:xfrm>
                <a:off x="559931" y="1926898"/>
                <a:ext cx="91751" cy="91751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2866195" y="2437729"/>
            <a:ext cx="563870" cy="597264"/>
            <a:chOff x="555836" y="1513617"/>
            <a:chExt cx="563870" cy="597264"/>
          </a:xfrm>
        </p:grpSpPr>
        <p:sp>
          <p:nvSpPr>
            <p:cNvPr id="91" name="Rectangle 90"/>
            <p:cNvSpPr/>
            <p:nvPr/>
          </p:nvSpPr>
          <p:spPr bwMode="auto">
            <a:xfrm>
              <a:off x="555836" y="1662681"/>
              <a:ext cx="97155" cy="31988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59931" y="1513617"/>
              <a:ext cx="559775" cy="597264"/>
              <a:chOff x="559931" y="1513617"/>
              <a:chExt cx="559775" cy="597264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71919" y="1513617"/>
                <a:ext cx="547787" cy="597264"/>
                <a:chOff x="571919" y="1513617"/>
                <a:chExt cx="547787" cy="597264"/>
              </a:xfrm>
            </p:grpSpPr>
            <p:sp>
              <p:nvSpPr>
                <p:cNvPr id="95" name="Hexagon 72"/>
                <p:cNvSpPr/>
                <p:nvPr/>
              </p:nvSpPr>
              <p:spPr bwMode="auto">
                <a:xfrm rot="16200000">
                  <a:off x="563633" y="1554807"/>
                  <a:ext cx="597264" cy="514883"/>
                </a:xfrm>
                <a:custGeom>
                  <a:avLst/>
                  <a:gdLst>
                    <a:gd name="connsiteX0" fmla="*/ 0 w 597264"/>
                    <a:gd name="connsiteY0" fmla="*/ 257442 h 514883"/>
                    <a:gd name="connsiteX1" fmla="*/ 145727 w 597264"/>
                    <a:gd name="connsiteY1" fmla="*/ 0 h 514883"/>
                    <a:gd name="connsiteX2" fmla="*/ 451537 w 597264"/>
                    <a:gd name="connsiteY2" fmla="*/ 0 h 514883"/>
                    <a:gd name="connsiteX3" fmla="*/ 597264 w 597264"/>
                    <a:gd name="connsiteY3" fmla="*/ 257442 h 514883"/>
                    <a:gd name="connsiteX4" fmla="*/ 451537 w 597264"/>
                    <a:gd name="connsiteY4" fmla="*/ 514883 h 514883"/>
                    <a:gd name="connsiteX5" fmla="*/ 145727 w 597264"/>
                    <a:gd name="connsiteY5" fmla="*/ 514883 h 514883"/>
                    <a:gd name="connsiteX6" fmla="*/ 0 w 597264"/>
                    <a:gd name="connsiteY6" fmla="*/ 257442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  <a:gd name="connsiteX6" fmla="*/ 542977 w 597264"/>
                    <a:gd name="connsiteY6" fmla="*/ 91440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7264" h="514883">
                      <a:moveTo>
                        <a:pt x="451537" y="0"/>
                      </a:moveTo>
                      <a:lnTo>
                        <a:pt x="597264" y="257442"/>
                      </a:lnTo>
                      <a:lnTo>
                        <a:pt x="451537" y="514883"/>
                      </a:lnTo>
                      <a:lnTo>
                        <a:pt x="145727" y="514883"/>
                      </a:lnTo>
                      <a:lnTo>
                        <a:pt x="0" y="257442"/>
                      </a:lnTo>
                      <a:lnTo>
                        <a:pt x="145727" y="0"/>
                      </a:ln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 bwMode="auto">
                <a:xfrm>
                  <a:off x="571919" y="1659255"/>
                  <a:ext cx="70104" cy="306706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97" name="Straight Connector 96"/>
                <p:cNvCxnSpPr>
                  <a:stCxn id="96" idx="0"/>
                  <a:endCxn id="95" idx="5"/>
                </p:cNvCxnSpPr>
                <p:nvPr/>
              </p:nvCxnSpPr>
              <p:spPr bwMode="auto">
                <a:xfrm flipH="1">
                  <a:off x="604824" y="1659255"/>
                  <a:ext cx="2147" cy="305899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FF0000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94" name="Oval 93"/>
              <p:cNvSpPr/>
              <p:nvPr/>
            </p:nvSpPr>
            <p:spPr bwMode="auto">
              <a:xfrm>
                <a:off x="559931" y="1926898"/>
                <a:ext cx="91751" cy="91751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 rot="7141084">
            <a:off x="3667669" y="3760403"/>
            <a:ext cx="563870" cy="597264"/>
            <a:chOff x="555836" y="1513617"/>
            <a:chExt cx="563870" cy="597264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55836" y="1662681"/>
              <a:ext cx="97155" cy="31988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59931" y="1513617"/>
              <a:ext cx="559775" cy="597264"/>
              <a:chOff x="559931" y="1513617"/>
              <a:chExt cx="559775" cy="597264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571919" y="1513617"/>
                <a:ext cx="547787" cy="597264"/>
                <a:chOff x="571919" y="1513617"/>
                <a:chExt cx="547787" cy="597264"/>
              </a:xfrm>
            </p:grpSpPr>
            <p:sp>
              <p:nvSpPr>
                <p:cNvPr id="103" name="Hexagon 72"/>
                <p:cNvSpPr/>
                <p:nvPr/>
              </p:nvSpPr>
              <p:spPr bwMode="auto">
                <a:xfrm rot="16200000">
                  <a:off x="563633" y="1554807"/>
                  <a:ext cx="597264" cy="514883"/>
                </a:xfrm>
                <a:custGeom>
                  <a:avLst/>
                  <a:gdLst>
                    <a:gd name="connsiteX0" fmla="*/ 0 w 597264"/>
                    <a:gd name="connsiteY0" fmla="*/ 257442 h 514883"/>
                    <a:gd name="connsiteX1" fmla="*/ 145727 w 597264"/>
                    <a:gd name="connsiteY1" fmla="*/ 0 h 514883"/>
                    <a:gd name="connsiteX2" fmla="*/ 451537 w 597264"/>
                    <a:gd name="connsiteY2" fmla="*/ 0 h 514883"/>
                    <a:gd name="connsiteX3" fmla="*/ 597264 w 597264"/>
                    <a:gd name="connsiteY3" fmla="*/ 257442 h 514883"/>
                    <a:gd name="connsiteX4" fmla="*/ 451537 w 597264"/>
                    <a:gd name="connsiteY4" fmla="*/ 514883 h 514883"/>
                    <a:gd name="connsiteX5" fmla="*/ 145727 w 597264"/>
                    <a:gd name="connsiteY5" fmla="*/ 514883 h 514883"/>
                    <a:gd name="connsiteX6" fmla="*/ 0 w 597264"/>
                    <a:gd name="connsiteY6" fmla="*/ 257442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  <a:gd name="connsiteX6" fmla="*/ 542977 w 597264"/>
                    <a:gd name="connsiteY6" fmla="*/ 91440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7264" h="514883">
                      <a:moveTo>
                        <a:pt x="451537" y="0"/>
                      </a:moveTo>
                      <a:lnTo>
                        <a:pt x="597264" y="257442"/>
                      </a:lnTo>
                      <a:lnTo>
                        <a:pt x="451537" y="514883"/>
                      </a:lnTo>
                      <a:lnTo>
                        <a:pt x="145727" y="514883"/>
                      </a:lnTo>
                      <a:lnTo>
                        <a:pt x="0" y="257442"/>
                      </a:lnTo>
                      <a:lnTo>
                        <a:pt x="145727" y="0"/>
                      </a:ln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 bwMode="auto">
                <a:xfrm>
                  <a:off x="571919" y="1659255"/>
                  <a:ext cx="70104" cy="306706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3" idx="5"/>
                </p:cNvCxnSpPr>
                <p:nvPr/>
              </p:nvCxnSpPr>
              <p:spPr bwMode="auto">
                <a:xfrm flipH="1">
                  <a:off x="604824" y="1659255"/>
                  <a:ext cx="2147" cy="305899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FF0000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102" name="Oval 101"/>
              <p:cNvSpPr/>
              <p:nvPr/>
            </p:nvSpPr>
            <p:spPr bwMode="auto">
              <a:xfrm>
                <a:off x="559931" y="1926898"/>
                <a:ext cx="91751" cy="91751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2052" name="TextBox 2051"/>
          <p:cNvSpPr txBox="1"/>
          <p:nvPr/>
        </p:nvSpPr>
        <p:spPr>
          <a:xfrm>
            <a:off x="2510337" y="260205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Neo Sans Intel Medium" panose="020B0604020202020204" pitchFamily="34" charset="0"/>
              </a:rPr>
              <a:t>Al</a:t>
            </a:r>
            <a:endParaRPr lang="ru-RU" dirty="0" err="1" smtClean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135633" y="393344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Neo Sans Intel Medium" panose="020B0604020202020204" pitchFamily="34" charset="0"/>
              </a:rPr>
              <a:t>Al</a:t>
            </a:r>
            <a:endParaRPr lang="ru-RU" dirty="0" err="1" smtClean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528079" y="3486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Neo Sans Intel Medium" panose="020B0604020202020204" pitchFamily="34" charset="0"/>
              </a:rPr>
              <a:t>Al</a:t>
            </a:r>
            <a:endParaRPr lang="ru-RU" dirty="0" err="1" smtClean="0">
              <a:solidFill>
                <a:srgbClr val="7030A0"/>
              </a:solidFill>
              <a:latin typeface="+mn-lt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169277" y="2788557"/>
            <a:ext cx="3789911" cy="657913"/>
            <a:chOff x="2767536" y="835151"/>
            <a:chExt cx="3789911" cy="657913"/>
          </a:xfrm>
        </p:grpSpPr>
        <p:grpSp>
          <p:nvGrpSpPr>
            <p:cNvPr id="110" name="Group 109"/>
            <p:cNvGrpSpPr/>
            <p:nvPr/>
          </p:nvGrpSpPr>
          <p:grpSpPr>
            <a:xfrm>
              <a:off x="3686556" y="835151"/>
              <a:ext cx="2870891" cy="562865"/>
              <a:chOff x="3686556" y="835151"/>
              <a:chExt cx="2870891" cy="562865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3686556" y="835152"/>
                <a:ext cx="406843" cy="561848"/>
                <a:chOff x="3686556" y="835152"/>
                <a:chExt cx="406843" cy="561848"/>
              </a:xfrm>
            </p:grpSpPr>
            <p:sp>
              <p:nvSpPr>
                <p:cNvPr id="129" name="Rectangle 128"/>
                <p:cNvSpPr/>
                <p:nvPr/>
              </p:nvSpPr>
              <p:spPr bwMode="auto">
                <a:xfrm>
                  <a:off x="374142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TextBox 129"/>
                    <p:cNvSpPr txBox="1"/>
                    <p:nvPr/>
                  </p:nvSpPr>
                  <p:spPr>
                    <a:xfrm>
                      <a:off x="3686556" y="835152"/>
                      <a:ext cx="40684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30" name="TextBox 1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86556" y="835152"/>
                      <a:ext cx="406843" cy="276999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13636" t="-4348" r="-7576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13" name="Group 112"/>
              <p:cNvGrpSpPr/>
              <p:nvPr/>
            </p:nvGrpSpPr>
            <p:grpSpPr>
              <a:xfrm>
                <a:off x="4158996" y="835152"/>
                <a:ext cx="406843" cy="561848"/>
                <a:chOff x="4091940" y="835152"/>
                <a:chExt cx="406843" cy="561848"/>
              </a:xfrm>
            </p:grpSpPr>
            <p:sp>
              <p:nvSpPr>
                <p:cNvPr id="127" name="Rectangle 126"/>
                <p:cNvSpPr/>
                <p:nvPr/>
              </p:nvSpPr>
              <p:spPr bwMode="auto">
                <a:xfrm>
                  <a:off x="409194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TextBox 127"/>
                    <p:cNvSpPr txBox="1"/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TextBox 1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11940" t="-4348" r="-7463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14" name="Group 113"/>
              <p:cNvGrpSpPr/>
              <p:nvPr/>
            </p:nvGrpSpPr>
            <p:grpSpPr>
              <a:xfrm>
                <a:off x="4553647" y="835151"/>
                <a:ext cx="705352" cy="562865"/>
                <a:chOff x="4553647" y="835151"/>
                <a:chExt cx="705352" cy="562865"/>
              </a:xfrm>
            </p:grpSpPr>
            <p:sp>
              <p:nvSpPr>
                <p:cNvPr id="123" name="Rectangle 122"/>
                <p:cNvSpPr/>
                <p:nvPr/>
              </p:nvSpPr>
              <p:spPr bwMode="auto">
                <a:xfrm>
                  <a:off x="4553647" y="1159256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 bwMode="auto">
                <a:xfrm>
                  <a:off x="4788213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 bwMode="auto">
                <a:xfrm>
                  <a:off x="5022779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6" name="TextBox 125"/>
                    <p:cNvSpPr txBox="1"/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26" name="TextBox 1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18841" t="-4348" r="-4348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15" name="Group 114"/>
              <p:cNvGrpSpPr/>
              <p:nvPr/>
            </p:nvGrpSpPr>
            <p:grpSpPr>
              <a:xfrm>
                <a:off x="5457444" y="835152"/>
                <a:ext cx="401905" cy="561848"/>
                <a:chOff x="4091940" y="835152"/>
                <a:chExt cx="401905" cy="561848"/>
              </a:xfrm>
            </p:grpSpPr>
            <p:sp>
              <p:nvSpPr>
                <p:cNvPr id="121" name="Rectangle 120"/>
                <p:cNvSpPr/>
                <p:nvPr/>
              </p:nvSpPr>
              <p:spPr bwMode="auto">
                <a:xfrm>
                  <a:off x="409194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2" name="TextBox 121"/>
                    <p:cNvSpPr txBox="1"/>
                    <p:nvPr/>
                  </p:nvSpPr>
                  <p:spPr>
                    <a:xfrm>
                      <a:off x="4091940" y="835152"/>
                      <a:ext cx="40190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22" name="TextBox 1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1940" y="835152"/>
                      <a:ext cx="401905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2121" t="-4348" r="-7576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16" name="Group 115"/>
              <p:cNvGrpSpPr/>
              <p:nvPr/>
            </p:nvGrpSpPr>
            <p:grpSpPr>
              <a:xfrm>
                <a:off x="5852095" y="835151"/>
                <a:ext cx="705352" cy="562865"/>
                <a:chOff x="4553647" y="835151"/>
                <a:chExt cx="705352" cy="562865"/>
              </a:xfrm>
            </p:grpSpPr>
            <p:sp>
              <p:nvSpPr>
                <p:cNvPr id="117" name="Rectangle 116"/>
                <p:cNvSpPr/>
                <p:nvPr/>
              </p:nvSpPr>
              <p:spPr bwMode="auto">
                <a:xfrm>
                  <a:off x="4553647" y="1159256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 bwMode="auto">
                <a:xfrm>
                  <a:off x="4788213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 bwMode="auto">
                <a:xfrm>
                  <a:off x="5022779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0" name="TextBox 119"/>
                    <p:cNvSpPr txBox="1"/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20" name="TextBox 1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18841" t="-4348" r="-4348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11" name="TextBox 110"/>
            <p:cNvSpPr txBox="1"/>
            <p:nvPr/>
          </p:nvSpPr>
          <p:spPr>
            <a:xfrm>
              <a:off x="2767536" y="1092954"/>
              <a:ext cx="9653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Si (+14)</a:t>
              </a:r>
              <a:endParaRPr lang="ru-RU" sz="2000" dirty="0" err="1" smtClean="0">
                <a:latin typeface="+mn-lt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181454" y="3426801"/>
            <a:ext cx="3789911" cy="657913"/>
            <a:chOff x="2767536" y="835151"/>
            <a:chExt cx="3789911" cy="657913"/>
          </a:xfrm>
        </p:grpSpPr>
        <p:grpSp>
          <p:nvGrpSpPr>
            <p:cNvPr id="132" name="Group 131"/>
            <p:cNvGrpSpPr/>
            <p:nvPr/>
          </p:nvGrpSpPr>
          <p:grpSpPr>
            <a:xfrm>
              <a:off x="3686556" y="835151"/>
              <a:ext cx="2870891" cy="562865"/>
              <a:chOff x="3686556" y="835151"/>
              <a:chExt cx="2870891" cy="562865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3686556" y="835152"/>
                <a:ext cx="406843" cy="561848"/>
                <a:chOff x="3686556" y="835152"/>
                <a:chExt cx="406843" cy="561848"/>
              </a:xfrm>
            </p:grpSpPr>
            <p:sp>
              <p:nvSpPr>
                <p:cNvPr id="151" name="Rectangle 150"/>
                <p:cNvSpPr/>
                <p:nvPr/>
              </p:nvSpPr>
              <p:spPr bwMode="auto">
                <a:xfrm>
                  <a:off x="374142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TextBox 151"/>
                    <p:cNvSpPr txBox="1"/>
                    <p:nvPr/>
                  </p:nvSpPr>
                  <p:spPr>
                    <a:xfrm>
                      <a:off x="3686556" y="835152"/>
                      <a:ext cx="40684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TextBox 1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86556" y="835152"/>
                      <a:ext cx="406843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13636" t="-4348" r="-7576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5" name="Group 134"/>
              <p:cNvGrpSpPr/>
              <p:nvPr/>
            </p:nvGrpSpPr>
            <p:grpSpPr>
              <a:xfrm>
                <a:off x="4158996" y="835152"/>
                <a:ext cx="406843" cy="561848"/>
                <a:chOff x="4091940" y="835152"/>
                <a:chExt cx="406843" cy="561848"/>
              </a:xfrm>
            </p:grpSpPr>
            <p:sp>
              <p:nvSpPr>
                <p:cNvPr id="149" name="Rectangle 148"/>
                <p:cNvSpPr/>
                <p:nvPr/>
              </p:nvSpPr>
              <p:spPr bwMode="auto">
                <a:xfrm>
                  <a:off x="409194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0" name="TextBox 149"/>
                    <p:cNvSpPr txBox="1"/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50" name="TextBox 14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11940" t="-4348" r="-7463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6" name="Group 135"/>
              <p:cNvGrpSpPr/>
              <p:nvPr/>
            </p:nvGrpSpPr>
            <p:grpSpPr>
              <a:xfrm>
                <a:off x="4553647" y="835151"/>
                <a:ext cx="705352" cy="562865"/>
                <a:chOff x="4553647" y="835151"/>
                <a:chExt cx="705352" cy="562865"/>
              </a:xfrm>
            </p:grpSpPr>
            <p:sp>
              <p:nvSpPr>
                <p:cNvPr id="145" name="Rectangle 144"/>
                <p:cNvSpPr/>
                <p:nvPr/>
              </p:nvSpPr>
              <p:spPr bwMode="auto">
                <a:xfrm>
                  <a:off x="4553647" y="1159256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6" name="Rectangle 145"/>
                <p:cNvSpPr/>
                <p:nvPr/>
              </p:nvSpPr>
              <p:spPr bwMode="auto">
                <a:xfrm>
                  <a:off x="4788213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 bwMode="auto">
                <a:xfrm>
                  <a:off x="5022779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8" name="TextBox 147"/>
                    <p:cNvSpPr txBox="1"/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48" name="TextBox 1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8841" t="-4348" r="-4348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7" name="Group 136"/>
              <p:cNvGrpSpPr/>
              <p:nvPr/>
            </p:nvGrpSpPr>
            <p:grpSpPr>
              <a:xfrm>
                <a:off x="5457444" y="835152"/>
                <a:ext cx="401905" cy="561848"/>
                <a:chOff x="4091940" y="835152"/>
                <a:chExt cx="401905" cy="561848"/>
              </a:xfrm>
            </p:grpSpPr>
            <p:sp>
              <p:nvSpPr>
                <p:cNvPr id="143" name="Rectangle 142"/>
                <p:cNvSpPr/>
                <p:nvPr/>
              </p:nvSpPr>
              <p:spPr bwMode="auto">
                <a:xfrm>
                  <a:off x="409194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4" name="TextBox 143"/>
                    <p:cNvSpPr txBox="1"/>
                    <p:nvPr/>
                  </p:nvSpPr>
                  <p:spPr>
                    <a:xfrm>
                      <a:off x="4091940" y="835152"/>
                      <a:ext cx="40190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44" name="TextBox 1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1940" y="835152"/>
                      <a:ext cx="401905" cy="276999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 l="-12121" t="-4348" r="-7576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8" name="Group 137"/>
              <p:cNvGrpSpPr/>
              <p:nvPr/>
            </p:nvGrpSpPr>
            <p:grpSpPr>
              <a:xfrm>
                <a:off x="5852095" y="835151"/>
                <a:ext cx="705352" cy="562865"/>
                <a:chOff x="4553647" y="835151"/>
                <a:chExt cx="705352" cy="562865"/>
              </a:xfrm>
            </p:grpSpPr>
            <p:sp>
              <p:nvSpPr>
                <p:cNvPr id="139" name="Rectangle 138"/>
                <p:cNvSpPr/>
                <p:nvPr/>
              </p:nvSpPr>
              <p:spPr bwMode="auto">
                <a:xfrm>
                  <a:off x="4553647" y="1159256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0" name="Rectangle 139"/>
                <p:cNvSpPr/>
                <p:nvPr/>
              </p:nvSpPr>
              <p:spPr bwMode="auto">
                <a:xfrm>
                  <a:off x="4788213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1" name="Rectangle 140"/>
                <p:cNvSpPr/>
                <p:nvPr/>
              </p:nvSpPr>
              <p:spPr bwMode="auto">
                <a:xfrm>
                  <a:off x="5022779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/>
                    <p:cNvSpPr txBox="1"/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42" name="TextBox 14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 l="-18841" t="-4348" r="-4348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33" name="TextBox 132"/>
            <p:cNvSpPr txBox="1"/>
            <p:nvPr/>
          </p:nvSpPr>
          <p:spPr>
            <a:xfrm>
              <a:off x="2767536" y="1092954"/>
              <a:ext cx="9957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Al (+13)</a:t>
              </a:r>
              <a:endParaRPr lang="ru-RU" sz="2000" dirty="0" err="1" smtClean="0">
                <a:latin typeface="+mn-lt"/>
              </a:endParaRPr>
            </a:p>
          </p:txBody>
        </p:sp>
      </p:grpSp>
      <p:sp>
        <p:nvSpPr>
          <p:cNvPr id="153" name="Oval 152"/>
          <p:cNvSpPr/>
          <p:nvPr/>
        </p:nvSpPr>
        <p:spPr bwMode="auto">
          <a:xfrm>
            <a:off x="3590630" y="2364695"/>
            <a:ext cx="182880" cy="18288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rPr>
              <a:t>+</a:t>
            </a:r>
            <a:endParaRPr lang="ru-RU" sz="2000" b="1" dirty="0" smtClean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54" name="Oval 153"/>
          <p:cNvSpPr/>
          <p:nvPr/>
        </p:nvSpPr>
        <p:spPr bwMode="auto">
          <a:xfrm>
            <a:off x="3588105" y="2539337"/>
            <a:ext cx="91440" cy="91440"/>
          </a:xfrm>
          <a:prstGeom prst="ellipse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-</a:t>
            </a:r>
            <a:endParaRPr lang="ru-RU" sz="20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55" name="Oval 154"/>
          <p:cNvSpPr/>
          <p:nvPr/>
        </p:nvSpPr>
        <p:spPr bwMode="auto">
          <a:xfrm>
            <a:off x="2826014" y="2812995"/>
            <a:ext cx="182880" cy="182880"/>
          </a:xfrm>
          <a:prstGeom prst="ellipse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b="1" dirty="0" smtClean="0">
                <a:latin typeface="Neo Sans Intel" pitchFamily="34" charset="0"/>
                <a:cs typeface="Arial" pitchFamily="34" charset="0"/>
              </a:rPr>
              <a:t>-</a:t>
            </a:r>
            <a:endParaRPr lang="ru-RU" sz="3200" b="1" dirty="0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054" name="Straight Connector 2053"/>
          <p:cNvCxnSpPr>
            <a:stCxn id="95" idx="0"/>
            <a:endCxn id="155" idx="0"/>
          </p:cNvCxnSpPr>
          <p:nvPr/>
        </p:nvCxnSpPr>
        <p:spPr bwMode="auto">
          <a:xfrm>
            <a:off x="2915183" y="2583456"/>
            <a:ext cx="2271" cy="229539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409575"/>
            <a:ext cx="8229600" cy="603885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 smtClean="0"/>
              <a:t>P-type Doping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393742"/>
      </p:ext>
    </p:extLst>
  </p:cSld>
  <p:clrMapOvr>
    <a:masterClrMapping/>
  </p:clrMapOvr>
  <p:transition advTm="34026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04 0.01296 0.00069 0.00602 0.00069 0.02129 L -0.00191 0.03032 L -0.00799 0.03565 L -0.01598 0.03727 L -0.02535 0.03472 L -0.03264 0.02662 L -0.04132 0.0125 L -0.05608 -0.00162 L -0.06545 0.00278 L -0.06875 0.0081 L -0.07275 0.01435 L -0.07275 0.025 L -0.07604 0.03472 L -0.07865 0.04282 " pathEditMode="relative" ptsTypes="AAAAAAAAAAAAAAAA">
                                      <p:cBhvr>
                                        <p:cTn id="58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 animBg="1"/>
      <p:bldP spid="14" grpId="0"/>
      <p:bldP spid="2052" grpId="0"/>
      <p:bldP spid="107" grpId="0"/>
      <p:bldP spid="108" grpId="0"/>
      <p:bldP spid="153" grpId="0" animBg="1"/>
      <p:bldP spid="154" grpId="0" animBg="1"/>
      <p:bldP spid="154" grpId="1" animBg="1"/>
      <p:bldP spid="155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881" x="6465888" y="3197225"/>
          <p14:tracePt t="1903" x="6251575" y="2938463"/>
          <p14:tracePt t="1952" x="4554538" y="928688"/>
          <p14:tracePt t="1998" x="4108450" y="366713"/>
          <p14:tracePt t="2043" x="4000500" y="231775"/>
          <p14:tracePt t="2129" x="4000500" y="250825"/>
          <p14:tracePt t="2154" x="4017963" y="322263"/>
          <p14:tracePt t="2202" x="4017963" y="393700"/>
          <p14:tracePt t="2270" x="4010025" y="393700"/>
          <p14:tracePt t="2295" x="3990975" y="393700"/>
          <p14:tracePt t="2359" x="4010025" y="393700"/>
          <p14:tracePt t="2403" x="4081463" y="455613"/>
          <p14:tracePt t="2423" x="4143375" y="500063"/>
          <p14:tracePt t="2469" x="4187825" y="517525"/>
          <p14:tracePt t="2516" x="4197350" y="527050"/>
          <p14:tracePt t="2649" x="4197350" y="544513"/>
          <p14:tracePt t="2782" x="4251325" y="544513"/>
          <p14:tracePt t="2830" x="4643438" y="571500"/>
          <p14:tracePt t="2878" x="5180013" y="544513"/>
          <p14:tracePt t="2922" x="5394325" y="517525"/>
          <p14:tracePt t="2969" x="5402263" y="517525"/>
          <p14:tracePt t="3268" x="5394325" y="527050"/>
          <p14:tracePt t="3333" x="5384800" y="536575"/>
          <p14:tracePt t="3398" x="5357813" y="581025"/>
          <p14:tracePt t="3418" x="5322888" y="615950"/>
          <p14:tracePt t="3464" x="5286375" y="652463"/>
          <p14:tracePt t="3508" x="5232400" y="723900"/>
          <p14:tracePt t="3556" x="5187950" y="776288"/>
          <p14:tracePt t="3603" x="5160963" y="795338"/>
          <p14:tracePt t="3648" x="5116513" y="822325"/>
          <p14:tracePt t="3693" x="5108575" y="839788"/>
          <p14:tracePt t="3761" x="5108575" y="884238"/>
          <p14:tracePt t="3806" x="5108575" y="901700"/>
          <p14:tracePt t="3853" x="5116513" y="911225"/>
          <p14:tracePt t="3898" x="5126038" y="911225"/>
          <p14:tracePt t="3986" x="5135563" y="911225"/>
          <p14:tracePt t="4756" x="5135563" y="919163"/>
          <p14:tracePt t="4842" x="5135563" y="928688"/>
          <p14:tracePt t="4905" x="5135563" y="955675"/>
          <p14:tracePt t="4970" x="5135563" y="973138"/>
          <p14:tracePt t="5017" x="5126038" y="982663"/>
          <p14:tracePt t="5063" x="5126038" y="990600"/>
          <p14:tracePt t="5105" x="5126038" y="1000125"/>
          <p14:tracePt t="85507" x="5330825" y="1268413"/>
          <p14:tracePt t="85529" x="5402263" y="1374775"/>
          <p14:tracePt t="85573" x="5581650" y="1660525"/>
          <p14:tracePt t="85618" x="5715000" y="1830388"/>
          <p14:tracePt t="85661" x="5875338" y="1893888"/>
          <p14:tracePt t="85687" x="6027738" y="1955800"/>
          <p14:tracePt t="85709" x="6081713" y="1955800"/>
          <p14:tracePt t="85753" x="6269038" y="1982788"/>
          <p14:tracePt t="85797" x="6278563" y="1982788"/>
          <p14:tracePt t="85863" x="6286500" y="2036763"/>
          <p14:tracePt t="85889" x="6286500" y="2071688"/>
          <p14:tracePt t="85933" x="6350000" y="2143125"/>
          <p14:tracePt t="85978" x="6554788" y="2278063"/>
          <p14:tracePt t="86023" x="6688138" y="2339975"/>
          <p14:tracePt t="86046" x="6697663" y="2339975"/>
          <p14:tracePt t="86091" x="6724650" y="2268538"/>
          <p14:tracePt t="86135" x="6724650" y="2232025"/>
          <p14:tracePt t="86178" x="6724650" y="2214563"/>
          <p14:tracePt t="86200" x="6724650" y="2187575"/>
          <p14:tracePt t="86252" x="6742113" y="2098675"/>
          <p14:tracePt t="86296" x="6732588" y="2081213"/>
          <p14:tracePt t="86359" x="6697663" y="2063750"/>
          <p14:tracePt t="86404" x="6581775" y="2044700"/>
          <p14:tracePt t="86424" x="6456363" y="2044700"/>
          <p14:tracePt t="86467" x="6303963" y="2044700"/>
          <p14:tracePt t="86510" x="6143625" y="2098675"/>
          <p14:tracePt t="86555" x="5965825" y="2214563"/>
          <p14:tracePt t="86598" x="5929313" y="2241550"/>
          <p14:tracePt t="86660" x="5929313" y="2268538"/>
          <p14:tracePt t="86687" x="5929313" y="2286000"/>
          <p14:tracePt t="86731" x="5946775" y="2428875"/>
          <p14:tracePt t="86777" x="6045200" y="2608263"/>
          <p14:tracePt t="86819" x="6116638" y="2652713"/>
          <p14:tracePt t="86842" x="6126163" y="2652713"/>
          <p14:tracePt t="86908" x="6188075" y="2660650"/>
          <p14:tracePt t="86930" x="6251575" y="2679700"/>
          <p14:tracePt t="86978" x="6357938" y="2679700"/>
          <p14:tracePt t="87028" x="6438900" y="2679700"/>
          <p14:tracePt t="87073" x="6500813" y="2635250"/>
          <p14:tracePt t="87119" x="6527800" y="2598738"/>
          <p14:tracePt t="87163" x="6554788" y="2536825"/>
          <p14:tracePt t="87185" x="6554788" y="2509838"/>
          <p14:tracePt t="87229" x="6554788" y="2482850"/>
          <p14:tracePt t="87278" x="6554788" y="2366963"/>
          <p14:tracePt t="87299" x="6554788" y="2349500"/>
          <p14:tracePt t="87344" x="6527800" y="2286000"/>
          <p14:tracePt t="87388" x="6473825" y="2152650"/>
          <p14:tracePt t="87433" x="6438900" y="2054225"/>
          <p14:tracePt t="87481" x="6429375" y="2054225"/>
          <p14:tracePt t="87525" x="6421438" y="2054225"/>
          <p14:tracePt t="87655" x="6510338" y="2116138"/>
          <p14:tracePt t="87707" x="6732588" y="2268538"/>
          <p14:tracePt t="87754" x="6850063" y="2339975"/>
          <p14:tracePt t="87799" x="6973888" y="2374900"/>
          <p14:tracePt t="87845" x="7027863" y="2393950"/>
          <p14:tracePt t="87888" x="7081838" y="2401888"/>
          <p14:tracePt t="87930" x="7108825" y="2420938"/>
          <p14:tracePt t="87975" x="7135813" y="2420938"/>
          <p14:tracePt t="88083" x="7161213" y="2420938"/>
          <p14:tracePt t="88147" x="7170738" y="2420938"/>
          <p14:tracePt t="88352" x="7170738" y="2411413"/>
          <p14:tracePt t="88513" x="7153275" y="2401888"/>
          <p14:tracePt t="88556" x="7064375" y="2393950"/>
          <p14:tracePt t="88598" x="6786563" y="2366963"/>
          <p14:tracePt t="88641" x="6564313" y="2330450"/>
          <p14:tracePt t="88685" x="6394450" y="2330450"/>
          <p14:tracePt t="88730" x="6340475" y="2330450"/>
          <p14:tracePt t="88798" x="6232525" y="2339975"/>
          <p14:tracePt t="88840" x="6188075" y="2349500"/>
          <p14:tracePt t="88885" x="6180138" y="2357438"/>
          <p14:tracePt t="91355" x="6537325" y="2482850"/>
          <p14:tracePt t="91391" x="6823075" y="2679700"/>
          <p14:tracePt t="91455" x="7232650" y="3322638"/>
          <p14:tracePt t="91519" x="7259638" y="3536950"/>
          <p14:tracePt t="91579" x="7331075" y="3670300"/>
          <p14:tracePt t="91640" x="7589838" y="3857625"/>
          <p14:tracePt t="91672" x="7732713" y="3921125"/>
          <p14:tracePt t="91703" x="7840663" y="4000500"/>
          <p14:tracePt t="91769" x="7966075" y="4090988"/>
          <p14:tracePt t="91832" x="7966075" y="4098925"/>
          <p14:tracePt t="91988" x="8018463" y="4090988"/>
          <p14:tracePt t="92051" x="8197850" y="4044950"/>
          <p14:tracePt t="92112" x="8286750" y="4000500"/>
          <p14:tracePt t="92172" x="8331200" y="3983038"/>
          <p14:tracePt t="92234" x="8350250" y="3983038"/>
          <p14:tracePt t="92297" x="8439150" y="3948113"/>
          <p14:tracePt t="92358" x="8466138" y="3948113"/>
          <p14:tracePt t="92418" x="8474075" y="3948113"/>
          <p14:tracePt t="92452" x="8483600" y="3948113"/>
          <p14:tracePt t="92511" x="8572500" y="3948113"/>
          <p14:tracePt t="92573" x="8688388" y="3956050"/>
          <p14:tracePt t="92636" x="8724900" y="3956050"/>
          <p14:tracePt t="92697" x="8732838" y="3956050"/>
          <p14:tracePt t="93048" x="8707438" y="3973513"/>
          <p14:tracePt t="93112" x="8278813" y="4081463"/>
          <p14:tracePt t="93175" x="7564438" y="3929063"/>
          <p14:tracePt t="93239" x="7466013" y="3830638"/>
          <p14:tracePt t="93302" x="7446963" y="3813175"/>
          <p14:tracePt t="93365" x="7466013" y="3813175"/>
          <p14:tracePt t="93428" x="7554913" y="3813175"/>
          <p14:tracePt t="93491" x="7635875" y="3813175"/>
          <p14:tracePt t="93553" x="7653338" y="3813175"/>
          <p14:tracePt t="93617" x="7680325" y="3813175"/>
          <p14:tracePt t="93679" x="7902575" y="3857625"/>
          <p14:tracePt t="93745" x="8135938" y="3938588"/>
          <p14:tracePt t="93807" x="8180388" y="3956050"/>
          <p14:tracePt t="93870" x="8197850" y="3965575"/>
          <p14:tracePt t="93933" x="8197850" y="3973513"/>
          <p14:tracePt t="93969" x="8188325" y="3983038"/>
          <p14:tracePt t="100314" x="7813675" y="4000500"/>
          <p14:tracePt t="100377" x="6537325" y="4143375"/>
          <p14:tracePt t="100440" x="5884863" y="4179888"/>
          <p14:tracePt t="100504" x="5786438" y="4187825"/>
          <p14:tracePt t="100657" x="5429250" y="4278313"/>
          <p14:tracePt t="100690" x="4598988" y="4384675"/>
          <p14:tracePt t="100720" x="4133850" y="4429125"/>
          <p14:tracePt t="100787" x="3751263" y="4465638"/>
          <p14:tracePt t="101146" x="3241675" y="4670425"/>
          <p14:tracePt t="101208" x="2901950" y="4733925"/>
          <p14:tracePt t="101274" x="2473325" y="4759325"/>
          <p14:tracePt t="101336" x="2143125" y="4741863"/>
          <p14:tracePt t="101399" x="1839913" y="4741863"/>
          <p14:tracePt t="101429" x="1704975" y="4778375"/>
          <p14:tracePt t="101493" x="1554163" y="4768850"/>
          <p14:tracePt t="101587" x="1544638" y="4759325"/>
          <p14:tracePt t="101650" x="1589088" y="4625975"/>
          <p14:tracePt t="101712" x="1866900" y="4429125"/>
          <p14:tracePt t="101778" x="2036763" y="4295775"/>
          <p14:tracePt t="101840" x="2108200" y="4268788"/>
          <p14:tracePt t="101933" x="2036763" y="4286250"/>
          <p14:tracePt t="101996" x="1768475" y="4492625"/>
          <p14:tracePt t="102061" x="1544638" y="4670425"/>
          <p14:tracePt t="102153" x="1616075" y="4625975"/>
          <p14:tracePt t="102217" x="2081213" y="4295775"/>
          <p14:tracePt t="102280" x="2490788" y="4116388"/>
          <p14:tracePt t="102315" x="2500313" y="4116388"/>
          <p14:tracePt t="102407" x="2133600" y="4313238"/>
          <p14:tracePt t="102437" x="1884363" y="4438650"/>
          <p14:tracePt t="102500" x="1697038" y="4545013"/>
          <p14:tracePt t="102589" x="1839913" y="4483100"/>
          <p14:tracePt t="102650" x="2411413" y="3983038"/>
          <p14:tracePt t="102713" x="2901950" y="3446463"/>
          <p14:tracePt t="102777" x="2990850" y="3295650"/>
          <p14:tracePt t="102841" x="3009900" y="3206750"/>
          <p14:tracePt t="103114" x="3000375" y="2822575"/>
          <p14:tracePt t="103176" x="3000375" y="2768600"/>
          <p14:tracePt t="103270" x="3000375" y="2625725"/>
          <p14:tracePt t="103333" x="3027363" y="2563813"/>
          <p14:tracePt t="103396" x="3027363" y="2544763"/>
          <p14:tracePt t="103546" x="3027363" y="2571750"/>
          <p14:tracePt t="103579" x="3027363" y="2643188"/>
          <p14:tracePt t="103612" x="3027363" y="2759075"/>
          <p14:tracePt t="103674" x="3027363" y="2795588"/>
          <p14:tracePt t="103738" x="3027363" y="2813050"/>
          <p14:tracePt t="103929" x="3027363" y="2822575"/>
          <p14:tracePt t="103992" x="3027363" y="3000375"/>
          <p14:tracePt t="104057" x="3062288" y="3135313"/>
          <p14:tracePt t="104121" x="3384550" y="3384550"/>
          <p14:tracePt t="104184" x="4017963" y="3635375"/>
          <p14:tracePt t="104247" x="4125913" y="3687763"/>
          <p14:tracePt t="104606" x="4160838" y="3867150"/>
          <p14:tracePt t="104669" x="4160838" y="3884613"/>
          <p14:tracePt t="104792" x="4054475" y="3840163"/>
          <p14:tracePt t="104855" x="4000500" y="3813175"/>
          <p14:tracePt t="104919" x="4000500" y="3795713"/>
          <p14:tracePt t="105044" x="4214813" y="3894138"/>
          <p14:tracePt t="105112" x="4313238" y="3948113"/>
          <p14:tracePt t="105234" x="4313238" y="3956050"/>
          <p14:tracePt t="122096" x="3803650" y="4054475"/>
          <p14:tracePt t="122159" x="3205163" y="4143375"/>
          <p14:tracePt t="122192" x="3054350" y="4187825"/>
          <p14:tracePt t="122257" x="3027363" y="4187825"/>
          <p14:tracePt t="122410" x="3054350" y="4187825"/>
          <p14:tracePt t="122442" x="3133725" y="4187825"/>
          <p14:tracePt t="122507" x="3402013" y="4187825"/>
          <p14:tracePt t="122572" x="3455988" y="4179888"/>
          <p14:tracePt t="171946" x="2768600" y="4108450"/>
          <p14:tracePt t="172000" x="2197100" y="4000500"/>
          <p14:tracePt t="172050" x="2116138" y="3965575"/>
          <p14:tracePt t="172157" x="2276475" y="3884613"/>
          <p14:tracePt t="172211" x="2751138" y="3759200"/>
          <p14:tracePt t="172265" x="3027363" y="3662363"/>
          <p14:tracePt t="172317" x="3036888" y="3581400"/>
          <p14:tracePt t="172370" x="3044825" y="3278188"/>
          <p14:tracePt t="172421" x="3044825" y="3081338"/>
          <p14:tracePt t="172440" x="3044825" y="3063875"/>
          <p14:tracePt t="172491" x="3009900" y="3044825"/>
          <p14:tracePt t="172542" x="2822575" y="2938463"/>
          <p14:tracePt t="172594" x="2776538" y="2938463"/>
          <p14:tracePt t="172627" x="2705100" y="2955925"/>
          <p14:tracePt t="172649" x="2679700" y="2955925"/>
          <p14:tracePt t="172703" x="2660650" y="3027363"/>
          <p14:tracePt t="172733" x="2660650" y="3071813"/>
          <p14:tracePt t="172789" x="2679700" y="3143250"/>
          <p14:tracePt t="172813" x="2714625" y="3143250"/>
          <p14:tracePt t="172844" x="2759075" y="3125788"/>
          <p14:tracePt t="172898" x="2919413" y="2874963"/>
          <p14:tracePt t="172954" x="2919413" y="2643188"/>
          <p14:tracePt t="173007" x="2884488" y="2536825"/>
          <p14:tracePt t="173109" x="2822575" y="2714625"/>
          <p14:tracePt t="173164" x="2759075" y="2992438"/>
          <p14:tracePt t="173189" x="2759075" y="3009900"/>
          <p14:tracePt t="173242" x="2776538" y="3044825"/>
          <p14:tracePt t="173295" x="2946400" y="3108325"/>
          <p14:tracePt t="173326" x="3009900" y="3108325"/>
          <p14:tracePt t="173381" x="3054350" y="3063875"/>
          <p14:tracePt t="173406" x="3054350" y="3000375"/>
          <p14:tracePt t="173437" x="3054350" y="2973388"/>
          <p14:tracePt t="173490" x="3027363" y="2938463"/>
          <p14:tracePt t="173515" x="3009900" y="2938463"/>
          <p14:tracePt t="173547" x="2990850" y="2938463"/>
          <p14:tracePt t="173600" x="2928938" y="2965450"/>
          <p14:tracePt t="173625" x="2919413" y="2973388"/>
          <p14:tracePt t="173680" x="2919413" y="3009900"/>
          <p14:tracePt t="173733" x="2928938" y="3063875"/>
          <p14:tracePt t="173784" x="2946400" y="3071813"/>
          <p14:tracePt t="173838" x="2990850" y="3071813"/>
          <p14:tracePt t="173890" x="3009900" y="3009900"/>
          <p14:tracePt t="173921" x="3009900" y="2938463"/>
          <p14:tracePt t="173943" x="3009900" y="2921000"/>
          <p14:tracePt t="173995" x="3000375" y="2894013"/>
          <p14:tracePt t="174045" x="2973388" y="2894013"/>
          <p14:tracePt t="174077" x="2901950" y="2894013"/>
          <p14:tracePt t="174133" x="2857500" y="2911475"/>
          <p14:tracePt t="174186" x="2847975" y="2921000"/>
          <p14:tracePt t="174262" x="2857500" y="2965450"/>
          <p14:tracePt t="174313" x="2911475" y="3000375"/>
          <p14:tracePt t="174344" x="2938463" y="3009900"/>
          <p14:tracePt t="174420" x="2955925" y="3009900"/>
          <p14:tracePt t="174450" x="2982913" y="2946400"/>
          <p14:tracePt t="174503" x="3000375" y="2884488"/>
          <p14:tracePt t="174556" x="2990850" y="2867025"/>
          <p14:tracePt t="174610" x="2911475" y="2830513"/>
          <p14:tracePt t="174664" x="2894013" y="2830513"/>
          <p14:tracePt t="174788" x="2894013" y="2921000"/>
          <p14:tracePt t="174842" x="2894013" y="3000375"/>
          <p14:tracePt t="174896" x="2894013" y="3009900"/>
          <p14:tracePt t="174950" x="2911475" y="3009900"/>
          <p14:tracePt t="174983" x="2965450" y="2992438"/>
          <p14:tracePt t="175037" x="3000375" y="2928938"/>
          <p14:tracePt t="175061" x="3000375" y="2921000"/>
          <p14:tracePt t="175093" x="3000375" y="2901950"/>
          <p14:tracePt t="175149" x="2965450" y="2867025"/>
          <p14:tracePt t="175201" x="2955925" y="2867025"/>
          <p14:tracePt t="175254" x="2938463" y="2867025"/>
          <p14:tracePt t="175308" x="2938463" y="2874963"/>
          <p14:tracePt t="175363" x="2938463" y="2894013"/>
          <p14:tracePt t="175416" x="2938463" y="2901950"/>
          <p14:tracePt t="175643" x="3000375" y="2874963"/>
          <p14:tracePt t="175697" x="3394075" y="2616200"/>
          <p14:tracePt t="175753" x="3697288" y="2374900"/>
          <p14:tracePt t="175806" x="3714750" y="2349500"/>
          <p14:tracePt t="176112" x="3714750" y="2374900"/>
          <p14:tracePt t="176172" x="3741738" y="2492375"/>
          <p14:tracePt t="176204" x="3751263" y="2517775"/>
          <p14:tracePt t="176260" x="3751263" y="2536825"/>
          <p14:tracePt t="183455" x="3608388" y="2652713"/>
          <p14:tracePt t="183486" x="3419475" y="2751138"/>
          <p14:tracePt t="183541" x="3402013" y="2759075"/>
          <p14:tracePt t="183596" x="3394075" y="2759075"/>
          <p14:tracePt t="183650" x="3348038" y="2759075"/>
          <p14:tracePt t="183704" x="3241675" y="2795588"/>
          <p14:tracePt t="183757" x="3232150" y="2795588"/>
          <p14:tracePt t="183830" x="3170238" y="2867025"/>
          <p14:tracePt t="183884" x="3089275" y="2955925"/>
          <p14:tracePt t="183940" x="3071813" y="2955925"/>
          <p14:tracePt t="183971" x="3062288" y="2955925"/>
          <p14:tracePt t="184172" x="3054350" y="2955925"/>
          <p14:tracePt t="184516" x="3036888" y="2955925"/>
          <p14:tracePt t="184569" x="2973388" y="2955925"/>
          <p14:tracePt t="184622" x="2955925" y="2955925"/>
          <p14:tracePt t="184800" x="2955925" y="2946400"/>
          <p14:tracePt t="184852" x="2955925" y="2938463"/>
          <p14:tracePt t="184957" x="2928938" y="2946400"/>
          <p14:tracePt t="185013" x="2901950" y="2955925"/>
          <p14:tracePt t="185562" x="2867025" y="2955925"/>
          <p14:tracePt t="185609" x="2847975" y="2955925"/>
          <p14:tracePt t="185678" x="2857500" y="2946400"/>
          <p14:tracePt t="185855" x="2847975" y="2946400"/>
          <p14:tracePt t="185923" x="2840038" y="2946400"/>
          <p14:tracePt t="185944" x="2822575" y="2946400"/>
          <p14:tracePt t="185992" x="2795588" y="2955925"/>
          <p14:tracePt t="186018" x="2786063" y="2955925"/>
          <p14:tracePt t="186758" x="2803525" y="2955925"/>
          <p14:tracePt t="186838" x="2813050" y="2955925"/>
          <p14:tracePt t="186910" x="2822575" y="2955925"/>
          <p14:tracePt t="186994" x="2830513" y="2955925"/>
          <p14:tracePt t="187446" x="2822575" y="2955925"/>
          <p14:tracePt t="187487" x="2813050" y="2955925"/>
          <p14:tracePt t="187562" x="2795588" y="2965450"/>
          <p14:tracePt t="187643" x="2776538" y="3000375"/>
          <p14:tracePt t="187696" x="2714625" y="3036888"/>
          <p14:tracePt t="187721" x="2705100" y="3044825"/>
          <p14:tracePt t="187753" x="2697163" y="3071813"/>
          <p14:tracePt t="187806" x="2581275" y="3160713"/>
          <p14:tracePt t="187829" x="2490788" y="3259138"/>
          <p14:tracePt t="187862" x="2428875" y="3322638"/>
          <p14:tracePt t="187885" x="2411413" y="3349625"/>
          <p14:tracePt t="187938" x="2401888" y="3357563"/>
          <p14:tracePt t="187967" x="2393950" y="3375025"/>
          <p14:tracePt t="188019" x="2303463" y="3517900"/>
          <p14:tracePt t="188071" x="2268538" y="3571875"/>
          <p14:tracePt t="188095" x="2259013" y="3581400"/>
          <p14:tracePt t="188128" x="2251075" y="3589338"/>
          <p14:tracePt t="188203" x="2224088" y="3741738"/>
          <p14:tracePt t="188238" x="2205038" y="3822700"/>
          <p14:tracePt t="188259" x="2205038" y="3849688"/>
          <p14:tracePt t="188312" x="2197100" y="3948113"/>
          <p14:tracePt t="188366" x="2197100" y="4010025"/>
          <p14:tracePt t="188417" x="2197100" y="4044950"/>
          <p14:tracePt t="188447" x="2205038" y="4108450"/>
          <p14:tracePt t="188502" x="2224088" y="4143375"/>
          <p14:tracePt t="188576" x="2224088" y="4152900"/>
          <p14:tracePt t="189302" x="2214563" y="4143375"/>
          <p14:tracePt t="189354" x="2205038" y="4125913"/>
          <p14:tracePt t="189430" x="2187575" y="4098925"/>
          <p14:tracePt t="189460" x="2170113" y="4090988"/>
          <p14:tracePt t="189512" x="2125663" y="4081463"/>
          <p14:tracePt t="189567" x="2071688" y="4071938"/>
          <p14:tracePt t="189619" x="1982788" y="4071938"/>
          <p14:tracePt t="189644" x="1919288" y="4071938"/>
          <p14:tracePt t="189676" x="1839913" y="4071938"/>
          <p14:tracePt t="189697" x="1830388" y="4071938"/>
          <p14:tracePt t="189748" x="1697038" y="4071938"/>
          <p14:tracePt t="189783" x="1571625" y="4081463"/>
          <p14:tracePt t="189835" x="1374775" y="4143375"/>
          <p14:tracePt t="189888" x="1143000" y="4241800"/>
          <p14:tracePt t="189940" x="1108075" y="4241800"/>
          <p14:tracePt t="190040" x="1133475" y="4241800"/>
          <p14:tracePt t="190093" x="1160463" y="4241800"/>
          <p14:tracePt t="190168" x="1179513" y="4241800"/>
          <p14:tracePt t="190224" x="1339850" y="4152900"/>
          <p14:tracePt t="190279" x="1473200" y="4098925"/>
          <p14:tracePt t="190330" x="1544638" y="4071938"/>
          <p14:tracePt t="190362" x="1581150" y="4054475"/>
          <p14:tracePt t="190416" x="1616075" y="4044950"/>
          <p14:tracePt t="190440" x="1633538" y="4044950"/>
          <p14:tracePt t="190472" x="1643063" y="4044950"/>
          <p14:tracePt t="190525" x="1652588" y="4044950"/>
          <p14:tracePt t="190635" x="1704975" y="4071938"/>
          <p14:tracePt t="190656" x="1731963" y="4081463"/>
          <p14:tracePt t="190689" x="1785938" y="4090988"/>
          <p14:tracePt t="190743" x="1847850" y="4090988"/>
          <p14:tracePt t="191834" x="2044700" y="3697288"/>
          <p14:tracePt t="191889" x="2509838" y="2867025"/>
          <p14:tracePt t="191942" x="2894013" y="2446338"/>
          <p14:tracePt t="191997" x="3071813" y="2303463"/>
          <p14:tracePt t="192051" x="3187700" y="2232025"/>
          <p14:tracePt t="192107" x="3251200" y="2197100"/>
          <p14:tracePt t="192163" x="3295650" y="2197100"/>
          <p14:tracePt t="192219" x="3446463" y="2206625"/>
          <p14:tracePt t="192273" x="3465513" y="2232025"/>
          <p14:tracePt t="192325" x="3517900" y="2295525"/>
          <p14:tracePt t="192380" x="3527425" y="2312988"/>
          <p14:tracePt t="192434" x="3517900" y="2330450"/>
          <p14:tracePt t="192455" x="3500438" y="2330450"/>
          <p14:tracePt t="192508" x="3419475" y="2366963"/>
          <p14:tracePt t="192560" x="3402013" y="2366963"/>
          <p14:tracePt t="192615" x="3394075" y="2357438"/>
          <p14:tracePt t="192668" x="3411538" y="2349500"/>
          <p14:tracePt t="192724" x="3536950" y="2312988"/>
          <p14:tracePt t="192779" x="3633788" y="2295525"/>
          <p14:tracePt t="192833" x="3652838" y="2295525"/>
          <p14:tracePt t="192888" x="3687763" y="2374900"/>
          <p14:tracePt t="192941" x="3697288" y="2598738"/>
          <p14:tracePt t="192995" x="3608388" y="2714625"/>
          <p14:tracePt t="193053" x="3562350" y="2724150"/>
          <p14:tracePt t="193108" x="3490913" y="2670175"/>
          <p14:tracePt t="193162" x="3357563" y="2581275"/>
          <p14:tracePt t="193215" x="3357563" y="2554288"/>
          <p14:tracePt t="193268" x="3357563" y="2544763"/>
          <p14:tracePt t="193300" x="3402013" y="2500313"/>
          <p14:tracePt t="193353" x="3554413" y="2384425"/>
          <p14:tracePt t="193380" x="3598863" y="2357438"/>
          <p14:tracePt t="193434" x="3625850" y="2357438"/>
          <p14:tracePt t="193464" x="3633788" y="2357438"/>
          <p14:tracePt t="193538" x="3714750" y="2411413"/>
          <p14:tracePt t="193591" x="3751263" y="2438400"/>
          <p14:tracePt t="193646" x="3759200" y="2482850"/>
          <p14:tracePt t="193697" x="3759200" y="2509838"/>
          <p14:tracePt t="193803" x="3679825" y="2536825"/>
          <p14:tracePt t="193858" x="3598863" y="2544763"/>
          <p14:tracePt t="193911" x="3517900" y="2517775"/>
          <p14:tracePt t="193942" x="3500438" y="2500313"/>
          <p14:tracePt t="193997" x="3500438" y="2482850"/>
          <p14:tracePt t="194052" x="3598863" y="2366963"/>
          <p14:tracePt t="194108" x="3759200" y="2160588"/>
          <p14:tracePt t="194163" x="3822700" y="2000250"/>
          <p14:tracePt t="194219" x="3867150" y="1866900"/>
          <p14:tracePt t="194278" x="3875088" y="1849438"/>
          <p14:tracePt t="194455" x="3884613" y="1849438"/>
          <p14:tracePt t="194559" x="3894138" y="1849438"/>
          <p14:tracePt t="194690" x="3894138" y="1803400"/>
          <p14:tracePt t="194745" x="3894138" y="1768475"/>
          <p14:tracePt t="194820" x="3902075" y="1758950"/>
          <p14:tracePt t="194875" x="3902075" y="1751013"/>
          <p14:tracePt t="194959" x="3911600" y="1751013"/>
          <p14:tracePt t="195236" x="3902075" y="1751013"/>
          <p14:tracePt t="195441" x="3894138" y="1751013"/>
          <p14:tracePt t="195524" x="3867150" y="1751013"/>
          <p14:tracePt t="195545" x="3848100" y="1758950"/>
          <p14:tracePt t="195599" x="3813175" y="1803400"/>
          <p14:tracePt t="195654" x="3652838" y="2071688"/>
          <p14:tracePt t="195709" x="3482975" y="2374900"/>
          <p14:tracePt t="195761" x="3473450" y="2428875"/>
          <p14:tracePt t="195815" x="3473450" y="2455863"/>
          <p14:tracePt t="195868" x="3473450" y="2473325"/>
          <p14:tracePt t="196002" x="3473450" y="2492375"/>
          <p14:tracePt t="196054" x="3482975" y="2509838"/>
          <p14:tracePt t="196107" x="3500438" y="2517775"/>
          <p14:tracePt t="196182" x="3517900" y="2517775"/>
          <p14:tracePt t="196266" x="3527425" y="2517775"/>
          <p14:tracePt t="203837" x="3367088" y="2759075"/>
          <p14:tracePt t="203892" x="3276600" y="2867025"/>
          <p14:tracePt t="203948" x="3170238" y="2973388"/>
          <p14:tracePt t="204002" x="2874963" y="3098800"/>
          <p14:tracePt t="204036" x="2857500" y="3098800"/>
          <p14:tracePt t="204089" x="2813050" y="3089275"/>
          <p14:tracePt t="204113" x="2813050" y="3081338"/>
          <p14:tracePt t="204267" x="2813050" y="3063875"/>
          <p14:tracePt t="204323" x="2901950" y="3000375"/>
          <p14:tracePt t="204375" x="3009900" y="2938463"/>
          <p14:tracePt t="204428" x="3027363" y="2928938"/>
          <p14:tracePt t="204533" x="3017838" y="2928938"/>
          <p14:tracePt t="204588" x="3009900" y="2928938"/>
          <p14:tracePt t="204672" x="3000375" y="2928938"/>
          <p14:tracePt t="205460" x="3108325" y="2867025"/>
          <p14:tracePt t="205513" x="3286125" y="2751138"/>
          <p14:tracePt t="205568" x="3411538" y="2687638"/>
          <p14:tracePt t="205622" x="3438525" y="2679700"/>
          <p14:tracePt t="205677" x="3446463" y="2679700"/>
          <p14:tracePt t="205780" x="3465513" y="2670175"/>
          <p14:tracePt t="205834" x="3509963" y="2660650"/>
          <p14:tracePt t="205939" x="3517900" y="2660650"/>
          <p14:tracePt t="205971" x="3562350" y="2625725"/>
          <p14:tracePt t="206025" x="3660775" y="2571750"/>
          <p14:tracePt t="206079" x="3687763" y="2544763"/>
          <p14:tracePt t="206238" x="3687763" y="2536825"/>
          <p14:tracePt t="206573" x="3679825" y="2536825"/>
          <p14:tracePt t="206628" x="3670300" y="2536825"/>
          <p14:tracePt t="206681" x="3625850" y="2527300"/>
          <p14:tracePt t="206736" x="3544888" y="2527300"/>
          <p14:tracePt t="206791" x="3455988" y="2517775"/>
          <p14:tracePt t="206844" x="3348038" y="2517775"/>
          <p14:tracePt t="206897" x="3268663" y="2517775"/>
          <p14:tracePt t="206953" x="3251200" y="2527300"/>
          <p14:tracePt t="207008" x="3152775" y="2616200"/>
          <p14:tracePt t="207062" x="3071813" y="2687638"/>
          <p14:tracePt t="207118" x="3036888" y="2724150"/>
          <p14:tracePt t="207173" x="2965450" y="2786063"/>
          <p14:tracePt t="207229" x="2955925" y="2813050"/>
          <p14:tracePt t="207281" x="2928938" y="2840038"/>
          <p14:tracePt t="207337" x="2919413" y="2857500"/>
          <p14:tracePt t="209623" x="2938463" y="2857500"/>
          <p14:tracePt t="209729" x="2955925" y="2840038"/>
          <p14:tracePt t="209787" x="3367088" y="2598738"/>
          <p14:tracePt t="209843" x="3803650" y="2312988"/>
          <p14:tracePt t="209901" x="3822700" y="2303463"/>
          <p14:tracePt t="210329" x="3813175" y="2330450"/>
          <p14:tracePt t="210383" x="3776663" y="2384425"/>
          <p14:tracePt t="210440" x="3751263" y="2455863"/>
          <p14:tracePt t="210470" x="3741738" y="2465388"/>
          <p14:tracePt t="210525" x="3732213" y="2482850"/>
          <p14:tracePt t="210580" x="3589338" y="2571750"/>
          <p14:tracePt t="210636" x="3465513" y="2608263"/>
          <p14:tracePt t="210665" x="3446463" y="2608263"/>
          <p14:tracePt t="210753" x="3446463" y="2581275"/>
          <p14:tracePt t="210808" x="3446463" y="2544763"/>
          <p14:tracePt t="210862" x="3465513" y="2509838"/>
          <p14:tracePt t="210915" x="3482975" y="2482850"/>
          <p14:tracePt t="210968" x="3536950" y="2428875"/>
          <p14:tracePt t="211024" x="3598863" y="2411413"/>
          <p14:tracePt t="211078" x="3625850" y="2411413"/>
          <p14:tracePt t="211156" x="3670300" y="2411413"/>
          <p14:tracePt t="211212" x="3697288" y="2420938"/>
          <p14:tracePt t="211269" x="3714750" y="2446338"/>
          <p14:tracePt t="211302" x="3732213" y="2473325"/>
          <p14:tracePt t="211361" x="3759200" y="2500313"/>
          <p14:tracePt t="211414" x="3751263" y="2544763"/>
          <p14:tracePt t="211469" x="3724275" y="2581275"/>
          <p14:tracePt t="211521" x="3714750" y="2589213"/>
          <p14:tracePt t="211575" x="3670300" y="2589213"/>
          <p14:tracePt t="211629" x="3608388" y="2589213"/>
          <p14:tracePt t="211684" x="3562350" y="2563813"/>
          <p14:tracePt t="211710" x="3562350" y="2554288"/>
          <p14:tracePt t="211763" x="3562350" y="2527300"/>
          <p14:tracePt t="211818" x="3581400" y="2473325"/>
          <p14:tracePt t="211873" x="3589338" y="2446338"/>
          <p14:tracePt t="211926" x="3598863" y="2428875"/>
          <p14:tracePt t="212014" x="3616325" y="2428875"/>
          <p14:tracePt t="212039" x="3652838" y="2428875"/>
          <p14:tracePt t="212095" x="3714750" y="2428875"/>
          <p14:tracePt t="212150" x="3875088" y="2411413"/>
          <p14:tracePt t="212205" x="4071938" y="2295525"/>
          <p14:tracePt t="212261" x="4330700" y="2116138"/>
          <p14:tracePt t="212321" x="4367213" y="2081213"/>
          <p14:tracePt t="212558" x="4375150" y="2081213"/>
          <p14:tracePt t="212614" x="4394200" y="2063750"/>
          <p14:tracePt t="212667" x="4402138" y="2063750"/>
          <p14:tracePt t="212822" x="4375150" y="2089150"/>
          <p14:tracePt t="212878" x="4170363" y="2206625"/>
          <p14:tracePt t="212934" x="3956050" y="2339975"/>
          <p14:tracePt t="212957" x="3911600" y="2384425"/>
          <p14:tracePt t="213011" x="3786188" y="2473325"/>
          <p14:tracePt t="213064" x="3776663" y="2482850"/>
          <p14:tracePt t="225344" x="3741738" y="2482850"/>
          <p14:tracePt t="225411" x="3652838" y="2482850"/>
          <p14:tracePt t="225475" x="3625850" y="2482850"/>
          <p14:tracePt t="225537" x="3554413" y="2536825"/>
          <p14:tracePt t="225572" x="3438525" y="2598738"/>
          <p14:tracePt t="225636" x="3241675" y="2687638"/>
          <p14:tracePt t="225699" x="3224213" y="2706688"/>
          <p14:tracePt t="225763" x="3017838" y="2840038"/>
          <p14:tracePt t="225828" x="2928938" y="2911475"/>
          <p14:tracePt t="225890" x="2884488" y="2928938"/>
          <p14:tracePt t="226712" x="2884488" y="2921000"/>
          <p14:tracePt t="226806" x="2894013" y="2911475"/>
          <p14:tracePt t="226870" x="2928938" y="2884488"/>
          <p14:tracePt t="226937" x="2955925" y="2857500"/>
          <p14:tracePt t="226971" x="2965450" y="2849563"/>
          <p14:tracePt t="227038" x="3160713" y="2706688"/>
          <p14:tracePt t="227072" x="3268663" y="2625725"/>
          <p14:tracePt t="227138" x="3411538" y="2509838"/>
          <p14:tracePt t="227203" x="3473450" y="2482850"/>
          <p14:tracePt t="227268" x="3509963" y="2473325"/>
          <p14:tracePt t="227335" x="3554413" y="2446338"/>
          <p14:tracePt t="227369" x="3562350" y="2446338"/>
          <p14:tracePt t="227464" x="3571875" y="2446338"/>
          <p14:tracePt t="227528" x="3598863" y="2438400"/>
          <p14:tracePt t="227590" x="3633788" y="2428875"/>
          <p14:tracePt t="227654" x="3714750" y="2384425"/>
          <p14:tracePt t="227719" x="3795713" y="2295525"/>
          <p14:tracePt t="227787" x="3840163" y="2187575"/>
          <p14:tracePt t="227821" x="3840163" y="2179638"/>
          <p14:tracePt t="227895" x="3875088" y="2000250"/>
          <p14:tracePt t="227975" x="3875088" y="1965325"/>
          <p14:tracePt t="228040" x="3938588" y="1874838"/>
          <p14:tracePt t="228073" x="4000500" y="1768475"/>
          <p14:tracePt t="228137" x="4071938" y="1697038"/>
          <p14:tracePt t="228202" x="4205288" y="1608138"/>
          <p14:tracePt t="228268" x="4340225" y="1562100"/>
          <p14:tracePt t="228334" x="4446588" y="1536700"/>
          <p14:tracePt t="228369" x="4518025" y="1536700"/>
          <p14:tracePt t="228435" x="4581525" y="1527175"/>
          <p14:tracePt t="228466" x="4633913" y="1527175"/>
          <p14:tracePt t="228531" x="4848225" y="1490663"/>
          <p14:tracePt t="228595" x="5108575" y="1401763"/>
          <p14:tracePt t="228661" x="5429250" y="1152525"/>
          <p14:tracePt t="228725" x="5510213" y="1044575"/>
          <p14:tracePt t="228760" x="5572125" y="938213"/>
          <p14:tracePt t="228823" x="5653088" y="830263"/>
          <p14:tracePt t="228888" x="5670550" y="803275"/>
          <p14:tracePt t="228953" x="5778500" y="785813"/>
          <p14:tracePt t="229019" x="5973763" y="785813"/>
          <p14:tracePt t="229084" x="6153150" y="785813"/>
          <p14:tracePt t="229150" x="6278563" y="822325"/>
          <p14:tracePt t="229216" x="6330950" y="830263"/>
          <p14:tracePt t="229282" x="6429375" y="847725"/>
          <p14:tracePt t="229347" x="6616700" y="822325"/>
          <p14:tracePt t="229384" x="6742113" y="750888"/>
          <p14:tracePt t="229456" x="6894513" y="633413"/>
          <p14:tracePt t="229493" x="6965950" y="588963"/>
          <p14:tracePt t="229525" x="6992938" y="581025"/>
          <p14:tracePt t="230047" x="6921500" y="615950"/>
          <p14:tracePt t="230112" x="6804025" y="687388"/>
          <p14:tracePt t="230176" x="6456363" y="911225"/>
          <p14:tracePt t="230241" x="5973763" y="1169988"/>
          <p14:tracePt t="230305" x="5375275" y="1517650"/>
          <p14:tracePt t="230338" x="5207000" y="1616075"/>
          <p14:tracePt t="230405" x="4687888" y="1920875"/>
          <p14:tracePt t="230471" x="4197350" y="2214563"/>
          <p14:tracePt t="230502" x="3973513" y="2330450"/>
          <p14:tracePt t="230566" x="3803650" y="2420938"/>
          <p14:tracePt t="230630" x="3795713" y="2428875"/>
          <p14:tracePt t="230738" x="3795713" y="2455863"/>
          <p14:tracePt t="251714" x="3465513" y="2706688"/>
          <p14:tracePt t="251748" x="3295650" y="2741613"/>
          <p14:tracePt t="251817" x="3232150" y="2697163"/>
          <p14:tracePt t="251882" x="3232150" y="2625725"/>
          <p14:tracePt t="251947" x="3232150" y="2589213"/>
          <p14:tracePt t="252012" x="3268663" y="2571750"/>
          <p14:tracePt t="252046" x="3330575" y="2536825"/>
          <p14:tracePt t="252110" x="3473450" y="2509838"/>
          <p14:tracePt t="252176" x="3687763" y="2571750"/>
          <p14:tracePt t="252241" x="3768725" y="2660650"/>
          <p14:tracePt t="252307" x="3776663" y="2697163"/>
          <p14:tracePt t="252368" x="3759200" y="2697163"/>
          <p14:tracePt t="252424" x="3724275" y="2643188"/>
          <p14:tracePt t="252454" x="3705225" y="2608263"/>
          <p14:tracePt t="252509" x="3705225" y="2581275"/>
          <p14:tracePt t="252568" x="3759200" y="2465388"/>
          <p14:tracePt t="252625" x="3848100" y="2374900"/>
          <p14:tracePt t="252681" x="3857625" y="2384425"/>
          <p14:tracePt t="252736" x="3884613" y="2428875"/>
          <p14:tracePt t="252792" x="3884613" y="2465388"/>
          <p14:tracePt t="252847" x="3830638" y="2482850"/>
          <p14:tracePt t="252903" x="3697288" y="2482850"/>
          <p14:tracePt t="252958" x="3670300" y="2446338"/>
          <p14:tracePt t="253014" x="3670300" y="2401888"/>
          <p14:tracePt t="253070" x="3741738" y="2303463"/>
          <p14:tracePt t="253126" x="3768725" y="2303463"/>
          <p14:tracePt t="253207" x="3803650" y="2357438"/>
          <p14:tracePt t="253270" x="3803650" y="2384425"/>
          <p14:tracePt t="253335" x="3741738" y="2401888"/>
          <p14:tracePt t="253400" x="3687763" y="2411413"/>
          <p14:tracePt t="253466" x="3679825" y="2411413"/>
          <p14:tracePt t="253527" x="3679825" y="2393950"/>
          <p14:tracePt t="253561" x="3697288" y="2393950"/>
          <p14:tracePt t="253627" x="3751263" y="2401888"/>
          <p14:tracePt t="253691" x="3813175" y="2482850"/>
          <p14:tracePt t="253755" x="3822700" y="2500313"/>
          <p14:tracePt t="253820" x="3795713" y="2509838"/>
          <p14:tracePt t="253888" x="3776663" y="2509838"/>
          <p14:tracePt t="253955" x="3768725" y="2492375"/>
          <p14:tracePt t="254021" x="3768725" y="2473325"/>
          <p14:tracePt t="254085" x="3768725" y="2455863"/>
          <p14:tracePt t="291113" x="7439025" y="3805238"/>
          <p14:tracePt t="307867" x="7232650" y="3902075"/>
          <p14:tracePt t="307908" x="6537325" y="4295775"/>
          <p14:tracePt t="307953" x="6197600" y="4473575"/>
          <p14:tracePt t="307976" x="6010275" y="4554538"/>
          <p14:tracePt t="308019" x="5653088" y="4759325"/>
          <p14:tracePt t="308062" x="5492750" y="4929188"/>
          <p14:tracePt t="308085" x="5402263" y="5081588"/>
          <p14:tracePt t="308127" x="5330825" y="5207000"/>
          <p14:tracePt t="308169" x="5295900" y="5278438"/>
          <p14:tracePt t="308209" x="5187950" y="5357813"/>
          <p14:tracePt t="308254" x="4732338" y="5349875"/>
          <p14:tracePt t="308300" x="4081463" y="5259388"/>
          <p14:tracePt t="308359" x="3625850" y="5153025"/>
          <p14:tracePt t="308881" x="3419475" y="5170488"/>
          <p14:tracePt t="308900" x="3367088" y="5170488"/>
          <p14:tracePt t="308943" x="3116263" y="5187950"/>
          <p14:tracePt t="308985" x="2847975" y="5180013"/>
          <p14:tracePt t="309007" x="2714625" y="5180013"/>
          <p14:tracePt t="309050" x="2517775" y="5214938"/>
          <p14:tracePt t="309092" x="2401888" y="5241925"/>
          <p14:tracePt t="309115" x="2295525" y="5313363"/>
          <p14:tracePt t="309158" x="2152650" y="5429250"/>
          <p14:tracePt t="309200" x="2071688" y="5473700"/>
          <p14:tracePt t="309225" x="2062163" y="5483225"/>
          <p14:tracePt t="309273" x="2027238" y="5519738"/>
          <p14:tracePt t="309315" x="2017713" y="5527675"/>
          <p14:tracePt t="313117" x="1874838" y="5527675"/>
          <p14:tracePt t="313158" x="1731963" y="5527675"/>
          <p14:tracePt t="313201" x="1465263" y="5483225"/>
          <p14:tracePt t="313225" x="1330325" y="5448300"/>
          <p14:tracePt t="313245" x="1295400" y="5438775"/>
          <p14:tracePt t="313289" x="1152525" y="5438775"/>
          <p14:tracePt t="313331" x="1098550" y="5438775"/>
          <p14:tracePt t="313373" x="1081088" y="5438775"/>
          <p14:tracePt t="313397" x="1062038" y="5465763"/>
          <p14:tracePt t="313440" x="1036638" y="5510213"/>
          <p14:tracePt t="313484" x="1017588" y="5527675"/>
          <p14:tracePt t="313561" x="1017588" y="5546725"/>
          <p14:tracePt t="313584" x="1017588" y="5554663"/>
          <p14:tracePt t="313646" x="1017588" y="5564188"/>
          <p14:tracePt t="314262" x="1027113" y="5564188"/>
          <p14:tracePt t="314326" x="1036638" y="5564188"/>
          <p14:tracePt t="314405" x="1044575" y="5564188"/>
          <p14:tracePt t="314506" x="1054100" y="5564188"/>
          <p14:tracePt t="314587" x="1062038" y="5564188"/>
          <p14:tracePt t="314646" x="1081088" y="5564188"/>
          <p14:tracePt t="314729" x="1089025" y="5564188"/>
          <p14:tracePt t="314788" x="1098550" y="5564188"/>
          <p14:tracePt t="314847" x="1108075" y="5564188"/>
          <p14:tracePt t="314888" x="1116013" y="5581650"/>
          <p14:tracePt t="314907" x="1125538" y="5581650"/>
          <p14:tracePt t="314951" x="1152525" y="5591175"/>
          <p14:tracePt t="314992" x="1160463" y="5591175"/>
          <p14:tracePt t="315033" x="1169988" y="5599113"/>
          <p14:tracePt t="315074" x="1179513" y="5599113"/>
          <p14:tracePt t="315158" x="1187450" y="5608638"/>
          <p14:tracePt t="315219" x="1187450" y="5618163"/>
          <p14:tracePt t="315315" x="1196975" y="5618163"/>
          <p14:tracePt t="315375" x="1196975" y="5626100"/>
          <p14:tracePt t="315416" x="1196975" y="5635625"/>
          <p14:tracePt t="315476" x="1196975" y="5662613"/>
          <p14:tracePt t="315573" x="1196975" y="5670550"/>
          <p14:tracePt t="315691" x="1204913" y="5670550"/>
          <p14:tracePt t="315772" x="1214438" y="5670550"/>
          <p14:tracePt t="316277" x="1204913" y="5662613"/>
          <p14:tracePt t="316413" x="1204913" y="5643563"/>
          <p14:tracePt t="317079" x="1169988" y="5635625"/>
          <p14:tracePt t="317123" x="1133475" y="5618163"/>
          <p14:tracePt t="317166" x="1125538" y="5618163"/>
          <p14:tracePt t="317207" x="1108075" y="5618163"/>
          <p14:tracePt t="317310" x="1098550" y="5618163"/>
          <p14:tracePt t="317545" x="1125538" y="5618163"/>
          <p14:tracePt t="317587" x="1143000" y="5618163"/>
          <p14:tracePt t="317629" x="1179513" y="5618163"/>
          <p14:tracePt t="317672" x="1196975" y="5626100"/>
          <p14:tracePt t="317695" x="1214438" y="5626100"/>
          <p14:tracePt t="317738" x="1268413" y="5626100"/>
          <p14:tracePt t="317759" x="1303338" y="5626100"/>
          <p14:tracePt t="317801" x="1330325" y="5626100"/>
          <p14:tracePt t="317843" x="1357313" y="5626100"/>
          <p14:tracePt t="317868" x="1366838" y="5626100"/>
          <p14:tracePt t="317910" x="1428750" y="5626100"/>
          <p14:tracePt t="317953" x="1581150" y="5626100"/>
          <p14:tracePt t="317976" x="1643063" y="5626100"/>
          <p14:tracePt t="317995" x="1687513" y="5626100"/>
          <p14:tracePt t="318037" x="1839913" y="5626100"/>
          <p14:tracePt t="318077" x="1919288" y="5626100"/>
          <p14:tracePt t="318100" x="1928813" y="5618163"/>
          <p14:tracePt t="318164" x="1938338" y="5618163"/>
          <p14:tracePt t="318610" x="1955800" y="5618163"/>
          <p14:tracePt t="318632" x="1965325" y="5618163"/>
          <p14:tracePt t="318677" x="2000250" y="5618163"/>
          <p14:tracePt t="318721" x="2081213" y="5618163"/>
          <p14:tracePt t="318743" x="2116138" y="5618163"/>
          <p14:tracePt t="318764" x="2143125" y="5618163"/>
          <p14:tracePt t="318805" x="2170113" y="5626100"/>
          <p14:tracePt t="318844" x="2187575" y="5626100"/>
          <p14:tracePt t="318867" x="2205038" y="5626100"/>
          <p14:tracePt t="318908" x="2214563" y="5635625"/>
          <p14:tracePt t="318952" x="2224088" y="5635625"/>
          <p14:tracePt t="318995" x="2232025" y="5635625"/>
          <p14:tracePt t="319365" x="2251075" y="5635625"/>
          <p14:tracePt t="319407" x="2374900" y="5662613"/>
          <p14:tracePt t="319429" x="2438400" y="5689600"/>
          <p14:tracePt t="319472" x="2509838" y="5707063"/>
          <p14:tracePt t="319494" x="2536825" y="5707063"/>
          <p14:tracePt t="319533" x="2554288" y="5707063"/>
          <p14:tracePt t="319575" x="2562225" y="5707063"/>
          <p14:tracePt t="319619" x="2571750" y="5707063"/>
          <p14:tracePt t="319686" x="2589213" y="5707063"/>
          <p14:tracePt t="320482" x="2598738" y="5707063"/>
          <p14:tracePt t="321334" x="2598738" y="5697538"/>
          <p14:tracePt t="321643" x="2608263" y="5697538"/>
          <p14:tracePt t="322594" x="2625725" y="5689600"/>
          <p14:tracePt t="322617" x="2643188" y="5689600"/>
          <p14:tracePt t="322659" x="2697163" y="5689600"/>
          <p14:tracePt t="322680" x="2724150" y="5689600"/>
          <p14:tracePt t="322722" x="2741613" y="5689600"/>
          <p14:tracePt t="322786" x="2759075" y="5680075"/>
          <p14:tracePt t="322827" x="2768600" y="5680075"/>
          <p14:tracePt t="322868" x="2786063" y="5680075"/>
          <p14:tracePt t="322927" x="2795588" y="5680075"/>
          <p14:tracePt t="323029" x="2795588" y="56705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3993776" y="1793389"/>
            <a:ext cx="4213412" cy="416858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8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19" y="7171"/>
            <a:ext cx="8229600" cy="889000"/>
          </a:xfrm>
        </p:spPr>
        <p:txBody>
          <a:bodyPr/>
          <a:lstStyle/>
          <a:p>
            <a:pPr algn="ctr"/>
            <a:r>
              <a:rPr lang="en-US" sz="3600" dirty="0" smtClean="0"/>
              <a:t>“Holes” concepts</a:t>
            </a:r>
            <a:endParaRPr lang="ru-R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373" y="838520"/>
            <a:ext cx="8228012" cy="1531300"/>
          </a:xfrm>
        </p:spPr>
        <p:txBody>
          <a:bodyPr/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An </a:t>
            </a:r>
            <a:r>
              <a:rPr lang="en-US" sz="1800" b="1" dirty="0" smtClean="0"/>
              <a:t>electron hole</a:t>
            </a:r>
            <a:r>
              <a:rPr lang="en-US" sz="1800" dirty="0" smtClean="0"/>
              <a:t> is the conceptual and mathematical opposite of an electron. The concept describes the lack of an electron at a position where one could exist in an atom or atomic lattice.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>
                <a:latin typeface="Neo Sans Intel" pitchFamily="34" charset="0"/>
              </a:rPr>
              <a:t>Tag-game example:</a:t>
            </a:r>
            <a:endParaRPr lang="ru-RU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4092388" y="1883036"/>
            <a:ext cx="941294" cy="941294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Neo Sans Intel" pitchFamily="34" charset="0"/>
                <a:cs typeface="Arial" pitchFamily="34" charset="0"/>
              </a:rPr>
              <a:t>1</a:t>
            </a:r>
            <a:endParaRPr lang="ru-RU" sz="28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114364" y="1874072"/>
            <a:ext cx="941294" cy="941294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Neo Sans Intel" pitchFamily="34" charset="0"/>
                <a:cs typeface="Arial" pitchFamily="34" charset="0"/>
              </a:rPr>
              <a:t>5</a:t>
            </a:r>
            <a:endParaRPr lang="ru-RU" sz="28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27375" y="1865108"/>
            <a:ext cx="941294" cy="941294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Neo Sans Intel" pitchFamily="34" charset="0"/>
                <a:cs typeface="Arial" pitchFamily="34" charset="0"/>
              </a:rPr>
              <a:t>12</a:t>
            </a:r>
            <a:endParaRPr lang="ru-RU" sz="28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092388" y="2896048"/>
            <a:ext cx="941294" cy="941294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Neo Sans Intel" pitchFamily="34" charset="0"/>
                <a:cs typeface="Arial" pitchFamily="34" charset="0"/>
              </a:rPr>
              <a:t>14</a:t>
            </a:r>
            <a:endParaRPr lang="ru-RU" sz="28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14364" y="2887084"/>
            <a:ext cx="941294" cy="941294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Neo Sans Intel" pitchFamily="34" charset="0"/>
                <a:cs typeface="Arial" pitchFamily="34" charset="0"/>
              </a:rPr>
              <a:t>9</a:t>
            </a:r>
            <a:endParaRPr lang="ru-RU" sz="28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127375" y="2878120"/>
            <a:ext cx="941294" cy="941294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Neo Sans Intel" pitchFamily="34" charset="0"/>
                <a:cs typeface="Arial" pitchFamily="34" charset="0"/>
              </a:rPr>
              <a:t>3</a:t>
            </a:r>
            <a:endParaRPr lang="ru-RU" sz="28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01352" y="3909060"/>
            <a:ext cx="941294" cy="941294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Neo Sans Intel" pitchFamily="34" charset="0"/>
                <a:cs typeface="Arial" pitchFamily="34" charset="0"/>
              </a:rPr>
              <a:t>11</a:t>
            </a:r>
            <a:endParaRPr lang="ru-RU" sz="28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23328" y="3900096"/>
            <a:ext cx="941294" cy="941294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Neo Sans Intel" pitchFamily="34" charset="0"/>
                <a:cs typeface="Arial" pitchFamily="34" charset="0"/>
              </a:rPr>
              <a:t>7</a:t>
            </a:r>
            <a:endParaRPr lang="ru-RU" sz="28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36339" y="3891132"/>
            <a:ext cx="941294" cy="941294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Neo Sans Intel" pitchFamily="34" charset="0"/>
                <a:cs typeface="Arial" pitchFamily="34" charset="0"/>
              </a:rPr>
              <a:t>8</a:t>
            </a:r>
            <a:endParaRPr lang="ru-RU" sz="28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158316" y="1856144"/>
            <a:ext cx="941294" cy="941294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Neo Sans Intel" pitchFamily="34" charset="0"/>
                <a:cs typeface="Arial" pitchFamily="34" charset="0"/>
              </a:rPr>
              <a:t>10</a:t>
            </a:r>
            <a:endParaRPr lang="ru-RU" sz="28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158316" y="2869156"/>
            <a:ext cx="941294" cy="941294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Neo Sans Intel" pitchFamily="34" charset="0"/>
                <a:cs typeface="Arial" pitchFamily="34" charset="0"/>
              </a:rPr>
              <a:t>15</a:t>
            </a:r>
            <a:endParaRPr lang="ru-RU" sz="28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167280" y="3882168"/>
            <a:ext cx="941294" cy="941294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Neo Sans Intel" pitchFamily="34" charset="0"/>
                <a:cs typeface="Arial" pitchFamily="34" charset="0"/>
              </a:rPr>
              <a:t>4</a:t>
            </a:r>
            <a:endParaRPr lang="ru-RU" sz="28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101352" y="4931036"/>
            <a:ext cx="941294" cy="941294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Neo Sans Intel" pitchFamily="34" charset="0"/>
                <a:cs typeface="Arial" pitchFamily="34" charset="0"/>
              </a:rPr>
              <a:t>13</a:t>
            </a:r>
            <a:endParaRPr lang="ru-RU" sz="28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23328" y="4922072"/>
            <a:ext cx="941294" cy="941294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Neo Sans Intel" pitchFamily="34" charset="0"/>
                <a:cs typeface="Arial" pitchFamily="34" charset="0"/>
              </a:rPr>
              <a:t>2</a:t>
            </a:r>
            <a:endParaRPr lang="ru-RU" sz="28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136339" y="4913108"/>
            <a:ext cx="941294" cy="941294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Neo Sans Intel" pitchFamily="34" charset="0"/>
                <a:cs typeface="Arial" pitchFamily="34" charset="0"/>
              </a:rPr>
              <a:t>6</a:t>
            </a:r>
            <a:endParaRPr lang="ru-RU" sz="28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993776" y="1801009"/>
            <a:ext cx="4213412" cy="4168589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8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165936" y="4919384"/>
            <a:ext cx="941294" cy="94129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800" b="1" dirty="0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8884247"/>
      </p:ext>
    </p:extLst>
  </p:cSld>
  <p:clrMapOvr>
    <a:masterClrMapping/>
  </p:clrMapOvr>
  <p:transition advTm="68639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11111E-6 L 3.61111E-6 0.1523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139 L 0.11284 -0.0013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0.00254 L 0.11233 -0.0025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023 L 0.00018 0.1451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-0.11129 0.0009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0185 L -1.11111E-6 0.1479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7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47 L 0.11076 0.0004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0"/>
                            </p:stCondLst>
                            <p:childTnLst>
                              <p:par>
                                <p:cTn id="3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92 L 0.11215 -0.0009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33333E-6 C 0.00035 -0.04421 -0.00104 -0.09004 0.0007 -0.13449 C -0.00017 -0.15764 0.00365 -0.15393 -0.00677 -0.15116 C -0.0092 -0.15162 -0.0118 -0.15185 -0.01423 -0.15231 C -0.01927 -0.15301 -0.02916 -0.1544 -0.02916 -0.1544 C -0.05816 -0.15301 -0.08871 -0.15903 -0.11666 -0.15116 C -0.125 -0.15162 -0.13333 -0.15185 -0.14166 -0.15231 C -0.15121 -0.15278 -0.17014 -0.1544 -0.17014 -0.1544 C -0.18455 -0.15347 -0.2217 -0.14143 -0.225 -0.15787 C -0.22552 -0.17662 -0.2283 -0.19954 -0.22343 -0.21782 C -0.22482 -0.24421 -0.22534 -0.26319 -0.22587 -0.29236 C -0.22448 -0.30416 -0.22708 -0.29884 -0.22014 -0.29884 C -0.18559 -0.29884 -0.15121 -0.29954 -0.11666 -0.3 C -0.11041 -0.31389 -0.1158 -0.33125 -0.11337 -0.34676 C -0.11475 -0.37963 -0.1151 -0.41273 -0.11597 -0.4456 C -0.15816 -0.44514 -0.20034 -0.44259 -0.24253 -0.44444 C -0.26128 -0.44699 -0.27986 -0.44537 -0.29843 -0.44236 C -0.31232 -0.44329 -0.32118 -0.44444 -0.33593 -0.44444 " pathEditMode="relative" ptsTypes="fffffffffffffffffA">
                                      <p:cBhvr>
                                        <p:cTn id="43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4" grpId="0" animBg="1"/>
      <p:bldP spid="15" grpId="0" animBg="1"/>
      <p:bldP spid="18" grpId="0" animBg="1"/>
      <p:bldP spid="24" grpId="0" animBg="1"/>
      <p:bldP spid="25" grpId="0" animBg="1"/>
      <p:bldP spid="25" grpId="1" animBg="1"/>
    </p:bldLst>
  </p:timing>
  <p:extLst mod="1">
    <p:ext uri="{3A86A75C-4F4B-4683-9AE1-C65F6400EC91}">
      <p14:laserTraceLst xmlns:p14="http://schemas.microsoft.com/office/powerpoint/2010/main">
        <p14:tracePtLst>
          <p14:tracePt t="11854" x="2990850" y="5081588"/>
          <p14:tracePt t="11883" x="3473450" y="4322763"/>
          <p14:tracePt t="11941" x="4348163" y="3455988"/>
          <p14:tracePt t="11999" x="5259388" y="2955925"/>
          <p14:tracePt t="12056" x="6135688" y="2973388"/>
          <p14:tracePt t="12113" x="6537325" y="3197225"/>
          <p14:tracePt t="12174" x="6661150" y="3983038"/>
          <p14:tracePt t="12236" x="6251575" y="4751388"/>
          <p14:tracePt t="12304" x="5510213" y="4902200"/>
          <p14:tracePt t="12338" x="5322888" y="4867275"/>
          <p14:tracePt t="12401" x="4830763" y="3697288"/>
          <p14:tracePt t="12430" x="4795838" y="3241675"/>
          <p14:tracePt t="12487" x="5153025" y="2303463"/>
          <p14:tracePt t="12545" x="5680075" y="1768475"/>
          <p14:tracePt t="12602" x="6527800" y="1643063"/>
          <p14:tracePt t="12663" x="7242175" y="2241550"/>
          <p14:tracePt t="12723" x="7572375" y="3197225"/>
          <p14:tracePt t="12782" x="7188200" y="4108450"/>
          <p14:tracePt t="12845" x="6170613" y="4894263"/>
          <p14:tracePt t="12905" x="5384800" y="5108575"/>
          <p14:tracePt t="12965" x="4510088" y="4670425"/>
          <p14:tracePt t="13023" x="4062413" y="4197350"/>
          <p14:tracePt t="13081" x="4044950" y="3438525"/>
          <p14:tracePt t="13109" x="4438650" y="2857500"/>
          <p14:tracePt t="13167" x="5153025" y="2349500"/>
          <p14:tracePt t="13196" x="5537200" y="2312988"/>
          <p14:tracePt t="13254" x="6278563" y="2697163"/>
          <p14:tracePt t="13311" x="6732588" y="3411538"/>
          <p14:tracePt t="13369" x="6786563" y="4313238"/>
          <p14:tracePt t="13426" x="6027738" y="5456238"/>
          <p14:tracePt t="13484" x="5313363" y="5689600"/>
          <p14:tracePt t="13541" x="5018088" y="5330825"/>
          <p14:tracePt t="13570" x="5099050" y="5126038"/>
          <p14:tracePt t="13631" x="5786438" y="4635500"/>
          <p14:tracePt t="13692" x="6581775" y="4662488"/>
          <p14:tracePt t="13750" x="7000875" y="4894263"/>
          <p14:tracePt t="13806" x="7116763" y="5330825"/>
          <p14:tracePt t="13863" x="7064375" y="5537200"/>
          <p14:tracePt t="13919" x="6688138" y="5734050"/>
          <p14:tracePt t="13976" x="6313488" y="5670550"/>
          <p14:tracePt t="14032" x="6242050" y="5268913"/>
          <p14:tracePt t="14090" x="6929438" y="4921250"/>
          <p14:tracePt t="14118" x="7143750" y="4921250"/>
          <p14:tracePt t="14177" x="7385050" y="5126038"/>
          <p14:tracePt t="14235" x="7439025" y="5394325"/>
          <p14:tracePt t="14295" x="7259638" y="5500688"/>
          <p14:tracePt t="14351" x="6902450" y="5519738"/>
          <p14:tracePt t="14409" x="6867525" y="5259388"/>
          <p14:tracePt t="14470" x="7027863" y="5126038"/>
          <p14:tracePt t="14530" x="7143750" y="5126038"/>
          <p14:tracePt t="14586" x="7170738" y="5170488"/>
          <p14:tracePt t="14615" x="7170738" y="5180013"/>
          <p14:tracePt t="14675" x="6769100" y="5224463"/>
          <p14:tracePt t="14733" x="6384925" y="5153025"/>
          <p14:tracePt t="14791" x="6161088" y="5000625"/>
          <p14:tracePt t="51127" x="6402388" y="4876800"/>
          <p14:tracePt t="51181" x="7599363" y="4635500"/>
          <p14:tracePt t="51237" x="8732838" y="4591050"/>
          <p14:tracePt t="51266" x="8929688" y="4598988"/>
          <p14:tracePt t="51317" x="9018588" y="4697413"/>
          <p14:tracePt t="51344" x="9037638" y="4795838"/>
          <p14:tracePt t="51397" x="9045575" y="5045075"/>
          <p14:tracePt t="51450" x="8939213" y="5180013"/>
          <p14:tracePt t="51504" x="8545513" y="5340350"/>
          <p14:tracePt t="51557" x="8153400" y="5330825"/>
          <p14:tracePt t="51611" x="7751763" y="5027613"/>
          <p14:tracePt t="51641" x="7707313" y="4884738"/>
          <p14:tracePt t="51695" x="7823200" y="4492625"/>
          <p14:tracePt t="51717" x="7885113" y="4429125"/>
          <p14:tracePt t="51766" x="8197850" y="4367213"/>
          <p14:tracePt t="51814" x="8474075" y="4581525"/>
          <p14:tracePt t="51862" x="8545513" y="5187950"/>
          <p14:tracePt t="51914" x="8251825" y="5857875"/>
          <p14:tracePt t="51963" x="7635875" y="6180138"/>
          <p14:tracePt t="52011" x="7197725" y="6234113"/>
          <p14:tracePt t="52060" x="6929438" y="6091238"/>
          <p14:tracePt t="52109" x="6946900" y="5707063"/>
          <p14:tracePt t="52131" x="7116763" y="5465763"/>
          <p14:tracePt t="52180" x="7572375" y="5143500"/>
          <p14:tracePt t="52231" x="7947025" y="5180013"/>
          <p14:tracePt t="52279" x="8180388" y="5421313"/>
          <p14:tracePt t="52329" x="8153400" y="5697538"/>
          <p14:tracePt t="52377" x="7867650" y="6000750"/>
          <p14:tracePt t="52427" x="7375525" y="6091238"/>
          <p14:tracePt t="52454" x="7224713" y="5965825"/>
          <p14:tracePt t="52505" x="7188200" y="57150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3307080" y="4464336"/>
            <a:ext cx="1847088" cy="85953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 smtClean="0">
              <a:solidFill>
                <a:schemeClr val="accent6">
                  <a:lumMod val="50000"/>
                </a:schemeClr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Physical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6443"/>
            <a:ext cx="8228012" cy="2052517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smtClean="0"/>
              <a:t>Real physical </a:t>
            </a:r>
            <a:r>
              <a:rPr lang="en-US" dirty="0"/>
              <a:t>circuits deal with physical properties, such as </a:t>
            </a:r>
            <a:r>
              <a:rPr lang="en-US" i="1" dirty="0"/>
              <a:t>voltages</a:t>
            </a:r>
            <a:r>
              <a:rPr lang="en-US" dirty="0"/>
              <a:t> and </a:t>
            </a:r>
            <a:r>
              <a:rPr lang="en-US" i="1" dirty="0" smtClean="0"/>
              <a:t>currents</a:t>
            </a:r>
          </a:p>
          <a:p>
            <a:pPr marL="342900" indent="-342900">
              <a:spcBef>
                <a:spcPts val="1800"/>
              </a:spcBef>
              <a:buFont typeface="Courier New" pitchFamily="49" charset="0"/>
              <a:buChar char="o"/>
            </a:pPr>
            <a:r>
              <a:rPr lang="en-US" dirty="0"/>
              <a:t>Digital circuits use the abstractions of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and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 to represent the presence or absence of these physical properties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307080" y="3703320"/>
            <a:ext cx="1844040" cy="75438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chemeClr val="tx1"/>
                </a:solidFill>
                <a:latin typeface="Neo Sans Intel" pitchFamily="34" charset="0"/>
                <a:cs typeface="Arial" pitchFamily="34" charset="0"/>
              </a:rPr>
              <a:t>Logic </a:t>
            </a:r>
            <a:r>
              <a:rPr lang="en-US" sz="2800" b="1" dirty="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307080" y="5312664"/>
            <a:ext cx="1844040" cy="75438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>
                <a:solidFill>
                  <a:schemeClr val="tx1"/>
                </a:solidFill>
                <a:latin typeface="Neo Sans Intel" pitchFamily="34" charset="0"/>
                <a:cs typeface="Arial" pitchFamily="34" charset="0"/>
              </a:rPr>
              <a:t>Logic </a:t>
            </a:r>
            <a:r>
              <a:rPr lang="en-US" sz="28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307080" y="4457700"/>
            <a:ext cx="1844040" cy="43129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latin typeface="Neo Sans Intel" pitchFamily="34" charset="0"/>
                <a:cs typeface="Arial" pitchFamily="34" charset="0"/>
              </a:rPr>
              <a:t>Weak 1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307080" y="4888992"/>
            <a:ext cx="1844040" cy="42976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latin typeface="Neo Sans Intel" pitchFamily="34" charset="0"/>
                <a:cs typeface="Arial" pitchFamily="34" charset="0"/>
              </a:rPr>
              <a:t>Weak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en-US" sz="2000" b="1" dirty="0" smtClean="0">
              <a:solidFill>
                <a:schemeClr val="accent6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Brace 9"/>
          <p:cNvSpPr/>
          <p:nvPr/>
        </p:nvSpPr>
        <p:spPr bwMode="auto">
          <a:xfrm>
            <a:off x="5271247" y="4457700"/>
            <a:ext cx="206188" cy="854964"/>
          </a:xfrm>
          <a:prstGeom prst="rightBrace">
            <a:avLst>
              <a:gd name="adj1" fmla="val 40362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77435" y="4661154"/>
            <a:ext cx="1250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+mn-lt"/>
              </a:rPr>
              <a:t>undefined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3097" y="3392670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latin typeface="+mn-lt"/>
              </a:rPr>
              <a:t>5 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49318" y="4151130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latin typeface="+mn-lt"/>
              </a:rPr>
              <a:t>3.5 V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32204" y="5010388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latin typeface="+mn-lt"/>
              </a:rPr>
              <a:t>1.5 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22960" y="5758672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latin typeface="+mn-lt"/>
              </a:rPr>
              <a:t>0 V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745494" y="2936431"/>
            <a:ext cx="1182491" cy="3130614"/>
            <a:chOff x="648214" y="2936431"/>
            <a:chExt cx="1182491" cy="3130614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 flipV="1">
              <a:off x="1828800" y="3068320"/>
              <a:ext cx="1905" cy="2998725"/>
            </a:xfrm>
            <a:prstGeom prst="straightConnector1">
              <a:avLst/>
            </a:prstGeom>
            <a:ln>
              <a:headEnd type="none" w="sm" len="sm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48214" y="2936431"/>
              <a:ext cx="1095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n-lt"/>
                </a:rPr>
                <a:t>voltage</a:t>
              </a:r>
            </a:p>
          </p:txBody>
        </p:sp>
      </p:grpSp>
      <p:cxnSp>
        <p:nvCxnSpPr>
          <p:cNvPr id="23" name="Straight Connector 22"/>
          <p:cNvCxnSpPr/>
          <p:nvPr/>
        </p:nvCxnSpPr>
        <p:spPr bwMode="auto">
          <a:xfrm>
            <a:off x="2773680" y="6067044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Line Callout 2 (No Border) 24"/>
          <p:cNvSpPr/>
          <p:nvPr/>
        </p:nvSpPr>
        <p:spPr>
          <a:xfrm>
            <a:off x="5961529" y="3167264"/>
            <a:ext cx="3047999" cy="1360759"/>
          </a:xfrm>
          <a:prstGeom prst="callout2">
            <a:avLst>
              <a:gd name="adj1" fmla="val 78870"/>
              <a:gd name="adj2" fmla="val 3651"/>
              <a:gd name="adj3" fmla="val 102446"/>
              <a:gd name="adj4" fmla="val 1229"/>
              <a:gd name="adj5" fmla="val 114050"/>
              <a:gd name="adj6" fmla="val -758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5888" indent="-115888"/>
            <a:r>
              <a:rPr lang="en-US" sz="1600" dirty="0" smtClean="0">
                <a:solidFill>
                  <a:schemeClr val="tx1"/>
                </a:solidFill>
                <a:latin typeface="Neo Sans Intel" pitchFamily="34" charset="0"/>
              </a:rPr>
              <a:t>It could not be a stable state: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should not occur in the circuit except during transitions from one state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Neo Sans Intel" pitchFamily="34" charset="0"/>
              </a:rPr>
              <a:t>to he other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Neo Sans Intel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2773680" y="5312664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>
            <a:off x="2773680" y="4464336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 bwMode="auto">
          <a:xfrm>
            <a:off x="2771775" y="3703320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5959125"/>
      </p:ext>
    </p:extLst>
  </p:cSld>
  <p:clrMapOvr>
    <a:masterClrMapping/>
  </p:clrMapOvr>
  <p:transition advTm="524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4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/>
      <p:bldP spid="12" grpId="0"/>
      <p:bldP spid="13" grpId="0"/>
      <p:bldP spid="14" grpId="0"/>
      <p:bldP spid="15" grpId="0"/>
      <p:bldP spid="2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8|180.3|1.4|1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3|9.7|13.6|3.1|1.8|2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|7.6|1.3|5.4|41.9|4.8|51.1|41.7|80|2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6.9|3.2|119|2.4|59.4|2.1|5.5|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8|97.2|150.4|1.4|5.8|2.2|80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3|101.1|7.1|15.6|32.9|22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38.8|165.8|118.4|5.6|61.1|34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3|3.5|12.9|25|7|2.3|1.6|7.7|12.1|3.6|13.3|16.7|1.6|11.7|11.7|19.6|23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64.8|2|64.1|31.9|0.6|80.8|245.6|5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|1.7|7.8|23.9|2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|82.8|22.9|174.5|128.7|49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|44.7|2.2|22.2|86|6.9|1.8|107.5|7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5.7|1.3|4.9|48.9|2.2|4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9.6|7.5|1.6|47.6|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31.3|6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2|25.9|2.4|0.7|2.1|12.2|1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07.4|117.6|1.8|1.7|20.1|5.1|6|5.2|3.8|44.9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Neo Sans Intel" pitchFamily="34" charset="0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6577</TotalTime>
  <Words>1187</Words>
  <Application>Microsoft Office PowerPoint</Application>
  <PresentationFormat>On-screen Show (4:3)</PresentationFormat>
  <Paragraphs>607</Paragraphs>
  <Slides>21</Slides>
  <Notes>1</Notes>
  <HiddenSlides>0</HiddenSlides>
  <MMClips>20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ＭＳ Ｐゴシック</vt:lpstr>
      <vt:lpstr>ＭＳ Ｐゴシック</vt:lpstr>
      <vt:lpstr>Arial</vt:lpstr>
      <vt:lpstr>Calibri</vt:lpstr>
      <vt:lpstr>Cambria Math</vt:lpstr>
      <vt:lpstr>Consolas</vt:lpstr>
      <vt:lpstr>Courier New</vt:lpstr>
      <vt:lpstr>Neo Sans Intel</vt:lpstr>
      <vt:lpstr>Neo Sans Intel Light</vt:lpstr>
      <vt:lpstr>Neo Sans Intel Medium</vt:lpstr>
      <vt:lpstr>Times</vt:lpstr>
      <vt:lpstr>Verdana</vt:lpstr>
      <vt:lpstr>mdsp_2011</vt:lpstr>
      <vt:lpstr> Integrated Circuits Basics</vt:lpstr>
      <vt:lpstr>Layers of Abstraction in Computes Science (CS)</vt:lpstr>
      <vt:lpstr>Why Transistor?</vt:lpstr>
      <vt:lpstr>Silicon</vt:lpstr>
      <vt:lpstr>Conduction properties</vt:lpstr>
      <vt:lpstr>N-type Doping</vt:lpstr>
      <vt:lpstr>P-type Doping</vt:lpstr>
      <vt:lpstr>“Holes” concepts</vt:lpstr>
      <vt:lpstr>Physical Abstraction</vt:lpstr>
      <vt:lpstr>MOSFET</vt:lpstr>
      <vt:lpstr>Diffusion process</vt:lpstr>
      <vt:lpstr>Closed State for N-type MOSFET</vt:lpstr>
      <vt:lpstr>Open State for N-type MOSFET</vt:lpstr>
      <vt:lpstr>N and P-type MOSFET</vt:lpstr>
      <vt:lpstr>Mix of States in Schemes with MOSFETs</vt:lpstr>
      <vt:lpstr>CMOS Circuits</vt:lpstr>
      <vt:lpstr>CMOS Inverter</vt:lpstr>
      <vt:lpstr>Power Consumption in CMOS</vt:lpstr>
      <vt:lpstr>CMOS NAND Circuit</vt:lpstr>
      <vt:lpstr>Thank You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Titov, Alexandr</cp:lastModifiedBy>
  <cp:revision>345</cp:revision>
  <dcterms:created xsi:type="dcterms:W3CDTF">2011-10-24T08:13:52Z</dcterms:created>
  <dcterms:modified xsi:type="dcterms:W3CDTF">2014-10-27T11:40:38Z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